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>
                <a:solidFill>
                  <a:srgbClr val="0070C0"/>
                </a:solidFill>
                <a:latin typeface="4805_KwangMD_Melt"/>
                <a:cs typeface="4805_KwangMD_Mel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>
                <a:solidFill>
                  <a:srgbClr val="FFFF00"/>
                </a:solidFill>
                <a:latin typeface="4805_KwangMD_Melt"/>
                <a:cs typeface="4805_KwangMD_Me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>
                <a:solidFill>
                  <a:srgbClr val="0070C0"/>
                </a:solidFill>
                <a:latin typeface="4805_KwangMD_Melt"/>
                <a:cs typeface="4805_KwangMD_Mel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>
                <a:solidFill>
                  <a:srgbClr val="0070C0"/>
                </a:solidFill>
                <a:latin typeface="4805_KwangMD_Melt"/>
                <a:cs typeface="4805_KwangMD_Mel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2679" y="128930"/>
            <a:ext cx="3878640" cy="1057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>
                <a:solidFill>
                  <a:srgbClr val="0070C0"/>
                </a:solidFill>
                <a:latin typeface="4805_KwangMD_Melt"/>
                <a:cs typeface="4805_KwangMD_Mel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9666" y="1425590"/>
            <a:ext cx="7084667" cy="3164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>
                <a:solidFill>
                  <a:srgbClr val="FFFF00"/>
                </a:solidFill>
                <a:latin typeface="4805_KwangMD_Melt"/>
                <a:cs typeface="4805_KwangMD_Me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966" y="1646856"/>
            <a:ext cx="7607934" cy="1651000"/>
          </a:xfrm>
          <a:custGeom>
            <a:avLst/>
            <a:gdLst/>
            <a:ahLst/>
            <a:cxnLst/>
            <a:rect l="l" t="t" r="r" b="b"/>
            <a:pathLst>
              <a:path w="7607934" h="1651000">
                <a:moveTo>
                  <a:pt x="4999535" y="1498599"/>
                </a:moveTo>
                <a:lnTo>
                  <a:pt x="2971400" y="1498599"/>
                </a:lnTo>
                <a:lnTo>
                  <a:pt x="2995408" y="1511299"/>
                </a:lnTo>
                <a:lnTo>
                  <a:pt x="3020530" y="1523999"/>
                </a:lnTo>
                <a:lnTo>
                  <a:pt x="3046736" y="1523999"/>
                </a:lnTo>
                <a:lnTo>
                  <a:pt x="3073996" y="1536699"/>
                </a:lnTo>
                <a:lnTo>
                  <a:pt x="3102280" y="1549399"/>
                </a:lnTo>
                <a:lnTo>
                  <a:pt x="3131560" y="1562099"/>
                </a:lnTo>
                <a:lnTo>
                  <a:pt x="3161805" y="1562099"/>
                </a:lnTo>
                <a:lnTo>
                  <a:pt x="3192985" y="1574799"/>
                </a:lnTo>
                <a:lnTo>
                  <a:pt x="3225071" y="1574799"/>
                </a:lnTo>
                <a:lnTo>
                  <a:pt x="3291841" y="1600199"/>
                </a:lnTo>
                <a:lnTo>
                  <a:pt x="3326465" y="1600199"/>
                </a:lnTo>
                <a:lnTo>
                  <a:pt x="3361877" y="1612899"/>
                </a:lnTo>
                <a:lnTo>
                  <a:pt x="3398045" y="1612899"/>
                </a:lnTo>
                <a:lnTo>
                  <a:pt x="3434940" y="1625599"/>
                </a:lnTo>
                <a:lnTo>
                  <a:pt x="3510794" y="1625599"/>
                </a:lnTo>
                <a:lnTo>
                  <a:pt x="3549693" y="1638299"/>
                </a:lnTo>
                <a:lnTo>
                  <a:pt x="3629286" y="1638299"/>
                </a:lnTo>
                <a:lnTo>
                  <a:pt x="3725811" y="1650999"/>
                </a:lnTo>
                <a:lnTo>
                  <a:pt x="4294482" y="1650999"/>
                </a:lnTo>
                <a:lnTo>
                  <a:pt x="4554536" y="1612899"/>
                </a:lnTo>
                <a:lnTo>
                  <a:pt x="4711766" y="1587499"/>
                </a:lnTo>
                <a:lnTo>
                  <a:pt x="4784370" y="1574799"/>
                </a:lnTo>
                <a:lnTo>
                  <a:pt x="4852446" y="1549399"/>
                </a:lnTo>
                <a:lnTo>
                  <a:pt x="4915605" y="1523999"/>
                </a:lnTo>
                <a:lnTo>
                  <a:pt x="4973458" y="1511299"/>
                </a:lnTo>
                <a:lnTo>
                  <a:pt x="4999535" y="1498599"/>
                </a:lnTo>
                <a:close/>
              </a:path>
              <a:path w="7607934" h="1651000">
                <a:moveTo>
                  <a:pt x="2451799" y="1549399"/>
                </a:moveTo>
                <a:lnTo>
                  <a:pt x="2024429" y="1549399"/>
                </a:lnTo>
                <a:lnTo>
                  <a:pt x="2130283" y="1562099"/>
                </a:lnTo>
                <a:lnTo>
                  <a:pt x="2344459" y="1562099"/>
                </a:lnTo>
                <a:lnTo>
                  <a:pt x="2451799" y="1549399"/>
                </a:lnTo>
                <a:close/>
              </a:path>
              <a:path w="7607934" h="1651000">
                <a:moveTo>
                  <a:pt x="6978329" y="1130299"/>
                </a:moveTo>
                <a:lnTo>
                  <a:pt x="175144" y="1130299"/>
                </a:lnTo>
                <a:lnTo>
                  <a:pt x="176896" y="1142999"/>
                </a:lnTo>
                <a:lnTo>
                  <a:pt x="180169" y="1155699"/>
                </a:lnTo>
                <a:lnTo>
                  <a:pt x="190250" y="1168399"/>
                </a:lnTo>
                <a:lnTo>
                  <a:pt x="205196" y="1193799"/>
                </a:lnTo>
                <a:lnTo>
                  <a:pt x="224783" y="1206499"/>
                </a:lnTo>
                <a:lnTo>
                  <a:pt x="248787" y="1231899"/>
                </a:lnTo>
                <a:lnTo>
                  <a:pt x="276983" y="1244599"/>
                </a:lnTo>
                <a:lnTo>
                  <a:pt x="345058" y="1269999"/>
                </a:lnTo>
                <a:lnTo>
                  <a:pt x="384488" y="1282699"/>
                </a:lnTo>
                <a:lnTo>
                  <a:pt x="427214" y="1295399"/>
                </a:lnTo>
                <a:lnTo>
                  <a:pt x="473013" y="1308099"/>
                </a:lnTo>
                <a:lnTo>
                  <a:pt x="521661" y="1320799"/>
                </a:lnTo>
                <a:lnTo>
                  <a:pt x="572933" y="1320799"/>
                </a:lnTo>
                <a:lnTo>
                  <a:pt x="682454" y="1346199"/>
                </a:lnTo>
                <a:lnTo>
                  <a:pt x="799784" y="1346199"/>
                </a:lnTo>
                <a:lnTo>
                  <a:pt x="860818" y="1358899"/>
                </a:lnTo>
                <a:lnTo>
                  <a:pt x="1065384" y="1358899"/>
                </a:lnTo>
                <a:lnTo>
                  <a:pt x="1128020" y="1384299"/>
                </a:lnTo>
                <a:lnTo>
                  <a:pt x="1197038" y="1409699"/>
                </a:lnTo>
                <a:lnTo>
                  <a:pt x="1271946" y="1435099"/>
                </a:lnTo>
                <a:lnTo>
                  <a:pt x="1352255" y="1460499"/>
                </a:lnTo>
                <a:lnTo>
                  <a:pt x="1437475" y="1485899"/>
                </a:lnTo>
                <a:lnTo>
                  <a:pt x="1527113" y="1498599"/>
                </a:lnTo>
                <a:lnTo>
                  <a:pt x="1920051" y="1549399"/>
                </a:lnTo>
                <a:lnTo>
                  <a:pt x="2558653" y="1549399"/>
                </a:lnTo>
                <a:lnTo>
                  <a:pt x="2971400" y="1498599"/>
                </a:lnTo>
                <a:lnTo>
                  <a:pt x="4999535" y="1498599"/>
                </a:lnTo>
                <a:lnTo>
                  <a:pt x="5025613" y="1485899"/>
                </a:lnTo>
                <a:lnTo>
                  <a:pt x="5071682" y="1460499"/>
                </a:lnTo>
                <a:lnTo>
                  <a:pt x="5111275" y="1435099"/>
                </a:lnTo>
                <a:lnTo>
                  <a:pt x="5144002" y="1409699"/>
                </a:lnTo>
                <a:lnTo>
                  <a:pt x="6236320" y="1409699"/>
                </a:lnTo>
                <a:lnTo>
                  <a:pt x="6303113" y="1396999"/>
                </a:lnTo>
                <a:lnTo>
                  <a:pt x="6366169" y="1384299"/>
                </a:lnTo>
                <a:lnTo>
                  <a:pt x="6425219" y="1371599"/>
                </a:lnTo>
                <a:lnTo>
                  <a:pt x="6479993" y="1346199"/>
                </a:lnTo>
                <a:lnTo>
                  <a:pt x="6530219" y="1333499"/>
                </a:lnTo>
                <a:lnTo>
                  <a:pt x="6575630" y="1308099"/>
                </a:lnTo>
                <a:lnTo>
                  <a:pt x="6615954" y="1295399"/>
                </a:lnTo>
                <a:lnTo>
                  <a:pt x="6650921" y="1269999"/>
                </a:lnTo>
                <a:lnTo>
                  <a:pt x="6680262" y="1244599"/>
                </a:lnTo>
                <a:lnTo>
                  <a:pt x="6703706" y="1219199"/>
                </a:lnTo>
                <a:lnTo>
                  <a:pt x="6720984" y="1206499"/>
                </a:lnTo>
                <a:lnTo>
                  <a:pt x="6731825" y="1181099"/>
                </a:lnTo>
                <a:lnTo>
                  <a:pt x="6735960" y="1155699"/>
                </a:lnTo>
                <a:lnTo>
                  <a:pt x="6797839" y="1155699"/>
                </a:lnTo>
                <a:lnTo>
                  <a:pt x="6828493" y="1142999"/>
                </a:lnTo>
                <a:lnTo>
                  <a:pt x="6948867" y="1142999"/>
                </a:lnTo>
                <a:lnTo>
                  <a:pt x="6978329" y="1130299"/>
                </a:lnTo>
                <a:close/>
              </a:path>
              <a:path w="7607934" h="1651000">
                <a:moveTo>
                  <a:pt x="6016222" y="1435099"/>
                </a:moveTo>
                <a:lnTo>
                  <a:pt x="5404484" y="1435099"/>
                </a:lnTo>
                <a:lnTo>
                  <a:pt x="5431991" y="1447799"/>
                </a:lnTo>
                <a:lnTo>
                  <a:pt x="5937182" y="1447799"/>
                </a:lnTo>
                <a:lnTo>
                  <a:pt x="6016222" y="1435099"/>
                </a:lnTo>
                <a:close/>
              </a:path>
              <a:path w="7607934" h="1651000">
                <a:moveTo>
                  <a:pt x="6236320" y="1409699"/>
                </a:moveTo>
                <a:lnTo>
                  <a:pt x="5193601" y="1409699"/>
                </a:lnTo>
                <a:lnTo>
                  <a:pt x="5218923" y="1422399"/>
                </a:lnTo>
                <a:lnTo>
                  <a:pt x="5270536" y="1422399"/>
                </a:lnTo>
                <a:lnTo>
                  <a:pt x="5296795" y="1435099"/>
                </a:lnTo>
                <a:lnTo>
                  <a:pt x="6092604" y="1435099"/>
                </a:lnTo>
                <a:lnTo>
                  <a:pt x="6236320" y="1409699"/>
                </a:lnTo>
                <a:close/>
              </a:path>
              <a:path w="7607934" h="1651000">
                <a:moveTo>
                  <a:pt x="7255155" y="1092199"/>
                </a:moveTo>
                <a:lnTo>
                  <a:pt x="183049" y="1092199"/>
                </a:lnTo>
                <a:lnTo>
                  <a:pt x="178866" y="1104899"/>
                </a:lnTo>
                <a:lnTo>
                  <a:pt x="176145" y="1117599"/>
                </a:lnTo>
                <a:lnTo>
                  <a:pt x="174899" y="1130299"/>
                </a:lnTo>
                <a:lnTo>
                  <a:pt x="7064974" y="1130299"/>
                </a:lnTo>
                <a:lnTo>
                  <a:pt x="7093228" y="1117599"/>
                </a:lnTo>
                <a:lnTo>
                  <a:pt x="7148707" y="1117599"/>
                </a:lnTo>
                <a:lnTo>
                  <a:pt x="7175904" y="1104899"/>
                </a:lnTo>
                <a:lnTo>
                  <a:pt x="7229142" y="1104899"/>
                </a:lnTo>
                <a:lnTo>
                  <a:pt x="7255155" y="1092199"/>
                </a:lnTo>
                <a:close/>
              </a:path>
              <a:path w="7607934" h="1651000">
                <a:moveTo>
                  <a:pt x="7546745" y="571499"/>
                </a:moveTo>
                <a:lnTo>
                  <a:pt x="421408" y="571499"/>
                </a:lnTo>
                <a:lnTo>
                  <a:pt x="389528" y="584199"/>
                </a:lnTo>
                <a:lnTo>
                  <a:pt x="358512" y="584199"/>
                </a:lnTo>
                <a:lnTo>
                  <a:pt x="328410" y="596899"/>
                </a:lnTo>
                <a:lnTo>
                  <a:pt x="299273" y="596899"/>
                </a:lnTo>
                <a:lnTo>
                  <a:pt x="271152" y="609599"/>
                </a:lnTo>
                <a:lnTo>
                  <a:pt x="244098" y="609599"/>
                </a:lnTo>
                <a:lnTo>
                  <a:pt x="218162" y="622299"/>
                </a:lnTo>
                <a:lnTo>
                  <a:pt x="193394" y="622299"/>
                </a:lnTo>
                <a:lnTo>
                  <a:pt x="169846" y="634999"/>
                </a:lnTo>
                <a:lnTo>
                  <a:pt x="147569" y="647699"/>
                </a:lnTo>
                <a:lnTo>
                  <a:pt x="126613" y="647699"/>
                </a:lnTo>
                <a:lnTo>
                  <a:pt x="107029" y="660399"/>
                </a:lnTo>
                <a:lnTo>
                  <a:pt x="76865" y="673099"/>
                </a:lnTo>
                <a:lnTo>
                  <a:pt x="51778" y="698499"/>
                </a:lnTo>
                <a:lnTo>
                  <a:pt x="31698" y="711199"/>
                </a:lnTo>
                <a:lnTo>
                  <a:pt x="16552" y="736599"/>
                </a:lnTo>
                <a:lnTo>
                  <a:pt x="6268" y="749299"/>
                </a:lnTo>
                <a:lnTo>
                  <a:pt x="774" y="761999"/>
                </a:lnTo>
                <a:lnTo>
                  <a:pt x="0" y="787399"/>
                </a:lnTo>
                <a:lnTo>
                  <a:pt x="3871" y="800099"/>
                </a:lnTo>
                <a:lnTo>
                  <a:pt x="12317" y="812799"/>
                </a:lnTo>
                <a:lnTo>
                  <a:pt x="25265" y="838199"/>
                </a:lnTo>
                <a:lnTo>
                  <a:pt x="42644" y="850899"/>
                </a:lnTo>
                <a:lnTo>
                  <a:pt x="64382" y="863599"/>
                </a:lnTo>
                <a:lnTo>
                  <a:pt x="90406" y="888999"/>
                </a:lnTo>
                <a:lnTo>
                  <a:pt x="155027" y="914399"/>
                </a:lnTo>
                <a:lnTo>
                  <a:pt x="193479" y="927099"/>
                </a:lnTo>
                <a:lnTo>
                  <a:pt x="235930" y="939799"/>
                </a:lnTo>
                <a:lnTo>
                  <a:pt x="282308" y="952499"/>
                </a:lnTo>
                <a:lnTo>
                  <a:pt x="332541" y="965199"/>
                </a:lnTo>
                <a:lnTo>
                  <a:pt x="386556" y="977899"/>
                </a:lnTo>
                <a:lnTo>
                  <a:pt x="363505" y="977899"/>
                </a:lnTo>
                <a:lnTo>
                  <a:pt x="341703" y="990599"/>
                </a:lnTo>
                <a:lnTo>
                  <a:pt x="321166" y="1003299"/>
                </a:lnTo>
                <a:lnTo>
                  <a:pt x="301908" y="1003299"/>
                </a:lnTo>
                <a:lnTo>
                  <a:pt x="283946" y="1015999"/>
                </a:lnTo>
                <a:lnTo>
                  <a:pt x="267294" y="1028699"/>
                </a:lnTo>
                <a:lnTo>
                  <a:pt x="251967" y="1028699"/>
                </a:lnTo>
                <a:lnTo>
                  <a:pt x="237980" y="1041399"/>
                </a:lnTo>
                <a:lnTo>
                  <a:pt x="225348" y="1054099"/>
                </a:lnTo>
                <a:lnTo>
                  <a:pt x="214087" y="1054099"/>
                </a:lnTo>
                <a:lnTo>
                  <a:pt x="204212" y="1066799"/>
                </a:lnTo>
                <a:lnTo>
                  <a:pt x="195737" y="1079499"/>
                </a:lnTo>
                <a:lnTo>
                  <a:pt x="188677" y="1092199"/>
                </a:lnTo>
                <a:lnTo>
                  <a:pt x="7280745" y="1092199"/>
                </a:lnTo>
                <a:lnTo>
                  <a:pt x="7305897" y="1079499"/>
                </a:lnTo>
                <a:lnTo>
                  <a:pt x="7382722" y="1066799"/>
                </a:lnTo>
                <a:lnTo>
                  <a:pt x="7452990" y="1041399"/>
                </a:lnTo>
                <a:lnTo>
                  <a:pt x="7516649" y="1028699"/>
                </a:lnTo>
                <a:lnTo>
                  <a:pt x="7573645" y="1003299"/>
                </a:lnTo>
                <a:lnTo>
                  <a:pt x="7623925" y="977899"/>
                </a:lnTo>
                <a:lnTo>
                  <a:pt x="7667436" y="952499"/>
                </a:lnTo>
                <a:lnTo>
                  <a:pt x="7704124" y="927099"/>
                </a:lnTo>
                <a:lnTo>
                  <a:pt x="7733936" y="901699"/>
                </a:lnTo>
                <a:lnTo>
                  <a:pt x="7772718" y="850899"/>
                </a:lnTo>
                <a:lnTo>
                  <a:pt x="7783354" y="800099"/>
                </a:lnTo>
                <a:lnTo>
                  <a:pt x="7777985" y="761999"/>
                </a:lnTo>
                <a:lnTo>
                  <a:pt x="7745602" y="711199"/>
                </a:lnTo>
                <a:lnTo>
                  <a:pt x="7684008" y="660399"/>
                </a:lnTo>
                <a:lnTo>
                  <a:pt x="7642122" y="634999"/>
                </a:lnTo>
                <a:lnTo>
                  <a:pt x="7592773" y="609599"/>
                </a:lnTo>
                <a:lnTo>
                  <a:pt x="7535907" y="584199"/>
                </a:lnTo>
                <a:lnTo>
                  <a:pt x="7546745" y="571499"/>
                </a:lnTo>
                <a:close/>
              </a:path>
              <a:path w="7607934" h="1651000">
                <a:moveTo>
                  <a:pt x="2343406" y="165099"/>
                </a:moveTo>
                <a:lnTo>
                  <a:pt x="1463551" y="165099"/>
                </a:lnTo>
                <a:lnTo>
                  <a:pt x="1292363" y="190499"/>
                </a:lnTo>
                <a:lnTo>
                  <a:pt x="1213124" y="215899"/>
                </a:lnTo>
                <a:lnTo>
                  <a:pt x="1138480" y="228599"/>
                </a:lnTo>
                <a:lnTo>
                  <a:pt x="1068697" y="241299"/>
                </a:lnTo>
                <a:lnTo>
                  <a:pt x="1004044" y="266699"/>
                </a:lnTo>
                <a:lnTo>
                  <a:pt x="944788" y="279399"/>
                </a:lnTo>
                <a:lnTo>
                  <a:pt x="891197" y="304799"/>
                </a:lnTo>
                <a:lnTo>
                  <a:pt x="843539" y="330199"/>
                </a:lnTo>
                <a:lnTo>
                  <a:pt x="802081" y="355599"/>
                </a:lnTo>
                <a:lnTo>
                  <a:pt x="767091" y="380999"/>
                </a:lnTo>
                <a:lnTo>
                  <a:pt x="717585" y="431799"/>
                </a:lnTo>
                <a:lnTo>
                  <a:pt x="697164" y="482599"/>
                </a:lnTo>
                <a:lnTo>
                  <a:pt x="698529" y="520699"/>
                </a:lnTo>
                <a:lnTo>
                  <a:pt x="707968" y="546099"/>
                </a:lnTo>
                <a:lnTo>
                  <a:pt x="701415" y="546099"/>
                </a:lnTo>
                <a:lnTo>
                  <a:pt x="664461" y="558799"/>
                </a:lnTo>
                <a:lnTo>
                  <a:pt x="521717" y="558799"/>
                </a:lnTo>
                <a:lnTo>
                  <a:pt x="487553" y="571499"/>
                </a:lnTo>
                <a:lnTo>
                  <a:pt x="7556721" y="571499"/>
                </a:lnTo>
                <a:lnTo>
                  <a:pt x="7565828" y="558799"/>
                </a:lnTo>
                <a:lnTo>
                  <a:pt x="7574058" y="546099"/>
                </a:lnTo>
                <a:lnTo>
                  <a:pt x="7591665" y="533399"/>
                </a:lnTo>
                <a:lnTo>
                  <a:pt x="7602832" y="507999"/>
                </a:lnTo>
                <a:lnTo>
                  <a:pt x="7607733" y="482599"/>
                </a:lnTo>
                <a:lnTo>
                  <a:pt x="7606542" y="457199"/>
                </a:lnTo>
                <a:lnTo>
                  <a:pt x="7599430" y="444499"/>
                </a:lnTo>
                <a:lnTo>
                  <a:pt x="7586573" y="419099"/>
                </a:lnTo>
                <a:lnTo>
                  <a:pt x="7568144" y="393699"/>
                </a:lnTo>
                <a:lnTo>
                  <a:pt x="7544315" y="380999"/>
                </a:lnTo>
                <a:lnTo>
                  <a:pt x="7515260" y="355599"/>
                </a:lnTo>
                <a:lnTo>
                  <a:pt x="7481153" y="342899"/>
                </a:lnTo>
                <a:lnTo>
                  <a:pt x="7442167" y="317499"/>
                </a:lnTo>
                <a:lnTo>
                  <a:pt x="7398475" y="304799"/>
                </a:lnTo>
                <a:lnTo>
                  <a:pt x="7350251" y="292099"/>
                </a:lnTo>
                <a:lnTo>
                  <a:pt x="7297668" y="266699"/>
                </a:lnTo>
                <a:lnTo>
                  <a:pt x="7240900" y="253999"/>
                </a:lnTo>
                <a:lnTo>
                  <a:pt x="7180120" y="241299"/>
                </a:lnTo>
                <a:lnTo>
                  <a:pt x="7115502" y="228599"/>
                </a:lnTo>
                <a:lnTo>
                  <a:pt x="7047218" y="228599"/>
                </a:lnTo>
                <a:lnTo>
                  <a:pt x="6900348" y="203199"/>
                </a:lnTo>
                <a:lnTo>
                  <a:pt x="6894445" y="203199"/>
                </a:lnTo>
                <a:lnTo>
                  <a:pt x="6887530" y="190499"/>
                </a:lnTo>
                <a:lnTo>
                  <a:pt x="2490569" y="190499"/>
                </a:lnTo>
                <a:lnTo>
                  <a:pt x="2454531" y="177799"/>
                </a:lnTo>
                <a:lnTo>
                  <a:pt x="2380917" y="177799"/>
                </a:lnTo>
                <a:lnTo>
                  <a:pt x="2343406" y="165099"/>
                </a:lnTo>
                <a:close/>
              </a:path>
              <a:path w="7607934" h="1651000">
                <a:moveTo>
                  <a:pt x="3752542" y="63499"/>
                </a:moveTo>
                <a:lnTo>
                  <a:pt x="3022953" y="63499"/>
                </a:lnTo>
                <a:lnTo>
                  <a:pt x="2955371" y="76199"/>
                </a:lnTo>
                <a:lnTo>
                  <a:pt x="2827483" y="101599"/>
                </a:lnTo>
                <a:lnTo>
                  <a:pt x="2767843" y="114299"/>
                </a:lnTo>
                <a:lnTo>
                  <a:pt x="2711518" y="126999"/>
                </a:lnTo>
                <a:lnTo>
                  <a:pt x="2658843" y="139699"/>
                </a:lnTo>
                <a:lnTo>
                  <a:pt x="2610150" y="152399"/>
                </a:lnTo>
                <a:lnTo>
                  <a:pt x="2565774" y="177799"/>
                </a:lnTo>
                <a:lnTo>
                  <a:pt x="2526049" y="190499"/>
                </a:lnTo>
                <a:lnTo>
                  <a:pt x="6887530" y="190499"/>
                </a:lnTo>
                <a:lnTo>
                  <a:pt x="6879617" y="177799"/>
                </a:lnTo>
                <a:lnTo>
                  <a:pt x="6870719" y="177799"/>
                </a:lnTo>
                <a:lnTo>
                  <a:pt x="6860849" y="165099"/>
                </a:lnTo>
                <a:lnTo>
                  <a:pt x="6850022" y="152399"/>
                </a:lnTo>
                <a:lnTo>
                  <a:pt x="6838250" y="152399"/>
                </a:lnTo>
                <a:lnTo>
                  <a:pt x="6825547" y="139699"/>
                </a:lnTo>
                <a:lnTo>
                  <a:pt x="6811927" y="139699"/>
                </a:lnTo>
                <a:lnTo>
                  <a:pt x="6797402" y="126999"/>
                </a:lnTo>
                <a:lnTo>
                  <a:pt x="4024656" y="126999"/>
                </a:lnTo>
                <a:lnTo>
                  <a:pt x="4013213" y="114299"/>
                </a:lnTo>
                <a:lnTo>
                  <a:pt x="3977923" y="114299"/>
                </a:lnTo>
                <a:lnTo>
                  <a:pt x="3965848" y="101599"/>
                </a:lnTo>
                <a:lnTo>
                  <a:pt x="3916053" y="101599"/>
                </a:lnTo>
                <a:lnTo>
                  <a:pt x="3903242" y="88899"/>
                </a:lnTo>
                <a:lnTo>
                  <a:pt x="3850629" y="88899"/>
                </a:lnTo>
                <a:lnTo>
                  <a:pt x="3837144" y="76199"/>
                </a:lnTo>
                <a:lnTo>
                  <a:pt x="3823532" y="76199"/>
                </a:lnTo>
                <a:lnTo>
                  <a:pt x="3752542" y="63499"/>
                </a:lnTo>
                <a:close/>
              </a:path>
              <a:path w="7607934" h="1651000">
                <a:moveTo>
                  <a:pt x="2228453" y="152399"/>
                </a:moveTo>
                <a:lnTo>
                  <a:pt x="1649904" y="152399"/>
                </a:lnTo>
                <a:lnTo>
                  <a:pt x="1554966" y="165099"/>
                </a:lnTo>
                <a:lnTo>
                  <a:pt x="2267141" y="165099"/>
                </a:lnTo>
                <a:lnTo>
                  <a:pt x="2228453" y="152399"/>
                </a:lnTo>
                <a:close/>
              </a:path>
              <a:path w="7607934" h="1651000">
                <a:moveTo>
                  <a:pt x="5207260" y="38099"/>
                </a:moveTo>
                <a:lnTo>
                  <a:pt x="4282417" y="38099"/>
                </a:lnTo>
                <a:lnTo>
                  <a:pt x="4233721" y="50799"/>
                </a:lnTo>
                <a:lnTo>
                  <a:pt x="4187720" y="63499"/>
                </a:lnTo>
                <a:lnTo>
                  <a:pt x="4144678" y="76199"/>
                </a:lnTo>
                <a:lnTo>
                  <a:pt x="4104858" y="88899"/>
                </a:lnTo>
                <a:lnTo>
                  <a:pt x="4068522" y="101599"/>
                </a:lnTo>
                <a:lnTo>
                  <a:pt x="4035935" y="126999"/>
                </a:lnTo>
                <a:lnTo>
                  <a:pt x="6797402" y="126999"/>
                </a:lnTo>
                <a:lnTo>
                  <a:pt x="6781987" y="114299"/>
                </a:lnTo>
                <a:lnTo>
                  <a:pt x="6765694" y="114299"/>
                </a:lnTo>
                <a:lnTo>
                  <a:pt x="6748537" y="101599"/>
                </a:lnTo>
                <a:lnTo>
                  <a:pt x="6730530" y="101599"/>
                </a:lnTo>
                <a:lnTo>
                  <a:pt x="6711686" y="88899"/>
                </a:lnTo>
                <a:lnTo>
                  <a:pt x="5362659" y="88899"/>
                </a:lnTo>
                <a:lnTo>
                  <a:pt x="5351276" y="76199"/>
                </a:lnTo>
                <a:lnTo>
                  <a:pt x="5315333" y="76199"/>
                </a:lnTo>
                <a:lnTo>
                  <a:pt x="5302771" y="63499"/>
                </a:lnTo>
                <a:lnTo>
                  <a:pt x="5276808" y="63499"/>
                </a:lnTo>
                <a:lnTo>
                  <a:pt x="5263418" y="50799"/>
                </a:lnTo>
                <a:lnTo>
                  <a:pt x="5221678" y="50799"/>
                </a:lnTo>
                <a:lnTo>
                  <a:pt x="5207260" y="38099"/>
                </a:lnTo>
                <a:close/>
              </a:path>
              <a:path w="7607934" h="1651000">
                <a:moveTo>
                  <a:pt x="6428762" y="25399"/>
                </a:moveTo>
                <a:lnTo>
                  <a:pt x="5646057" y="25399"/>
                </a:lnTo>
                <a:lnTo>
                  <a:pt x="5528891" y="50799"/>
                </a:lnTo>
                <a:lnTo>
                  <a:pt x="5474110" y="63499"/>
                </a:lnTo>
                <a:lnTo>
                  <a:pt x="5422284" y="76199"/>
                </a:lnTo>
                <a:lnTo>
                  <a:pt x="5373732" y="88899"/>
                </a:lnTo>
                <a:lnTo>
                  <a:pt x="6692018" y="88899"/>
                </a:lnTo>
                <a:lnTo>
                  <a:pt x="6671539" y="76199"/>
                </a:lnTo>
                <a:lnTo>
                  <a:pt x="6650265" y="76199"/>
                </a:lnTo>
                <a:lnTo>
                  <a:pt x="6628206" y="63499"/>
                </a:lnTo>
                <a:lnTo>
                  <a:pt x="6605378" y="63499"/>
                </a:lnTo>
                <a:lnTo>
                  <a:pt x="6489855" y="38099"/>
                </a:lnTo>
                <a:lnTo>
                  <a:pt x="6428762" y="25399"/>
                </a:lnTo>
                <a:close/>
              </a:path>
              <a:path w="7607934" h="1651000">
                <a:moveTo>
                  <a:pt x="3606816" y="50799"/>
                </a:moveTo>
                <a:lnTo>
                  <a:pt x="3163720" y="50799"/>
                </a:lnTo>
                <a:lnTo>
                  <a:pt x="3092514" y="63499"/>
                </a:lnTo>
                <a:lnTo>
                  <a:pt x="3680192" y="63499"/>
                </a:lnTo>
                <a:lnTo>
                  <a:pt x="3606816" y="50799"/>
                </a:lnTo>
                <a:close/>
              </a:path>
              <a:path w="7607934" h="1651000">
                <a:moveTo>
                  <a:pt x="5041018" y="12699"/>
                </a:moveTo>
                <a:lnTo>
                  <a:pt x="4442047" y="12699"/>
                </a:lnTo>
                <a:lnTo>
                  <a:pt x="4333546" y="38099"/>
                </a:lnTo>
                <a:lnTo>
                  <a:pt x="5147207" y="38099"/>
                </a:lnTo>
                <a:lnTo>
                  <a:pt x="5131625" y="25399"/>
                </a:lnTo>
                <a:lnTo>
                  <a:pt x="5099819" y="25399"/>
                </a:lnTo>
                <a:lnTo>
                  <a:pt x="5041018" y="12699"/>
                </a:lnTo>
                <a:close/>
              </a:path>
              <a:path w="7607934" h="1651000">
                <a:moveTo>
                  <a:pt x="6301500" y="12699"/>
                </a:moveTo>
                <a:lnTo>
                  <a:pt x="5771244" y="12699"/>
                </a:lnTo>
                <a:lnTo>
                  <a:pt x="5707806" y="25399"/>
                </a:lnTo>
                <a:lnTo>
                  <a:pt x="6365872" y="25399"/>
                </a:lnTo>
                <a:lnTo>
                  <a:pt x="6301500" y="12699"/>
                </a:lnTo>
                <a:close/>
              </a:path>
              <a:path w="7607934" h="1651000">
                <a:moveTo>
                  <a:pt x="4920713" y="0"/>
                </a:moveTo>
                <a:lnTo>
                  <a:pt x="4616463" y="0"/>
                </a:lnTo>
                <a:lnTo>
                  <a:pt x="4557120" y="12699"/>
                </a:lnTo>
                <a:lnTo>
                  <a:pt x="4981228" y="12699"/>
                </a:lnTo>
                <a:lnTo>
                  <a:pt x="4920713" y="0"/>
                </a:lnTo>
                <a:close/>
              </a:path>
              <a:path w="7607934" h="1651000">
                <a:moveTo>
                  <a:pt x="6169581" y="0"/>
                </a:moveTo>
                <a:lnTo>
                  <a:pt x="5901917" y="0"/>
                </a:lnTo>
                <a:lnTo>
                  <a:pt x="5836053" y="12699"/>
                </a:lnTo>
                <a:lnTo>
                  <a:pt x="6235964" y="12699"/>
                </a:lnTo>
                <a:lnTo>
                  <a:pt x="6169581" y="0"/>
                </a:lnTo>
                <a:close/>
              </a:path>
            </a:pathLst>
          </a:custGeom>
          <a:solidFill>
            <a:srgbClr val="DBEEF4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676966" y="1641054"/>
            <a:ext cx="7783830" cy="1657350"/>
          </a:xfrm>
          <a:custGeom>
            <a:avLst/>
            <a:gdLst/>
            <a:ahLst/>
            <a:cxnLst/>
            <a:rect l="l" t="t" r="r" b="b"/>
            <a:pathLst>
              <a:path w="7783830" h="1657350">
                <a:moveTo>
                  <a:pt x="707968" y="545581"/>
                </a:moveTo>
                <a:lnTo>
                  <a:pt x="698529" y="516793"/>
                </a:lnTo>
                <a:lnTo>
                  <a:pt x="697164" y="488335"/>
                </a:lnTo>
                <a:lnTo>
                  <a:pt x="703605" y="460310"/>
                </a:lnTo>
                <a:lnTo>
                  <a:pt x="738836" y="405968"/>
                </a:lnTo>
                <a:lnTo>
                  <a:pt x="767091" y="379854"/>
                </a:lnTo>
                <a:lnTo>
                  <a:pt x="802081" y="354582"/>
                </a:lnTo>
                <a:lnTo>
                  <a:pt x="843539" y="330252"/>
                </a:lnTo>
                <a:lnTo>
                  <a:pt x="891197" y="306968"/>
                </a:lnTo>
                <a:lnTo>
                  <a:pt x="944788" y="284831"/>
                </a:lnTo>
                <a:lnTo>
                  <a:pt x="1004044" y="263943"/>
                </a:lnTo>
                <a:lnTo>
                  <a:pt x="1068697" y="244407"/>
                </a:lnTo>
                <a:lnTo>
                  <a:pt x="1138480" y="226324"/>
                </a:lnTo>
                <a:lnTo>
                  <a:pt x="1213124" y="209797"/>
                </a:lnTo>
                <a:lnTo>
                  <a:pt x="1292363" y="194927"/>
                </a:lnTo>
                <a:lnTo>
                  <a:pt x="1375928" y="181816"/>
                </a:lnTo>
                <a:lnTo>
                  <a:pt x="1463551" y="170567"/>
                </a:lnTo>
                <a:lnTo>
                  <a:pt x="1554966" y="161282"/>
                </a:lnTo>
                <a:lnTo>
                  <a:pt x="1649904" y="154063"/>
                </a:lnTo>
                <a:lnTo>
                  <a:pt x="1748098" y="149011"/>
                </a:lnTo>
                <a:lnTo>
                  <a:pt x="1788539" y="147615"/>
                </a:lnTo>
                <a:lnTo>
                  <a:pt x="1829015" y="146615"/>
                </a:lnTo>
                <a:lnTo>
                  <a:pt x="1869493" y="146009"/>
                </a:lnTo>
                <a:lnTo>
                  <a:pt x="1909939" y="145795"/>
                </a:lnTo>
                <a:lnTo>
                  <a:pt x="1950322" y="145971"/>
                </a:lnTo>
                <a:lnTo>
                  <a:pt x="1990608" y="146535"/>
                </a:lnTo>
                <a:lnTo>
                  <a:pt x="2030765" y="147485"/>
                </a:lnTo>
                <a:lnTo>
                  <a:pt x="2070759" y="148820"/>
                </a:lnTo>
                <a:lnTo>
                  <a:pt x="2110557" y="150537"/>
                </a:lnTo>
                <a:lnTo>
                  <a:pt x="2150128" y="152635"/>
                </a:lnTo>
                <a:lnTo>
                  <a:pt x="2189437" y="155112"/>
                </a:lnTo>
                <a:lnTo>
                  <a:pt x="2228453" y="157965"/>
                </a:lnTo>
                <a:lnTo>
                  <a:pt x="2267141" y="161193"/>
                </a:lnTo>
                <a:lnTo>
                  <a:pt x="2305470" y="164793"/>
                </a:lnTo>
                <a:lnTo>
                  <a:pt x="2343406" y="168765"/>
                </a:lnTo>
                <a:lnTo>
                  <a:pt x="2417970" y="177814"/>
                </a:lnTo>
                <a:lnTo>
                  <a:pt x="2490569" y="188323"/>
                </a:lnTo>
                <a:lnTo>
                  <a:pt x="2526049" y="194121"/>
                </a:lnTo>
                <a:lnTo>
                  <a:pt x="2565774" y="174376"/>
                </a:lnTo>
                <a:lnTo>
                  <a:pt x="2610150" y="155925"/>
                </a:lnTo>
                <a:lnTo>
                  <a:pt x="2658843" y="138796"/>
                </a:lnTo>
                <a:lnTo>
                  <a:pt x="2711518" y="123020"/>
                </a:lnTo>
                <a:lnTo>
                  <a:pt x="2767843" y="108626"/>
                </a:lnTo>
                <a:lnTo>
                  <a:pt x="2827483" y="95645"/>
                </a:lnTo>
                <a:lnTo>
                  <a:pt x="2890103" y="84105"/>
                </a:lnTo>
                <a:lnTo>
                  <a:pt x="2955371" y="74036"/>
                </a:lnTo>
                <a:lnTo>
                  <a:pt x="3022953" y="65468"/>
                </a:lnTo>
                <a:lnTo>
                  <a:pt x="3092514" y="58431"/>
                </a:lnTo>
                <a:lnTo>
                  <a:pt x="3163720" y="52955"/>
                </a:lnTo>
                <a:lnTo>
                  <a:pt x="3236238" y="49068"/>
                </a:lnTo>
                <a:lnTo>
                  <a:pt x="3309734" y="46801"/>
                </a:lnTo>
                <a:lnTo>
                  <a:pt x="3383873" y="46184"/>
                </a:lnTo>
                <a:lnTo>
                  <a:pt x="3458323" y="47246"/>
                </a:lnTo>
                <a:lnTo>
                  <a:pt x="3532748" y="50016"/>
                </a:lnTo>
                <a:lnTo>
                  <a:pt x="3606816" y="54525"/>
                </a:lnTo>
                <a:lnTo>
                  <a:pt x="3680192" y="60802"/>
                </a:lnTo>
                <a:lnTo>
                  <a:pt x="3752542" y="68877"/>
                </a:lnTo>
                <a:lnTo>
                  <a:pt x="3823532" y="78780"/>
                </a:lnTo>
                <a:lnTo>
                  <a:pt x="3863983" y="85390"/>
                </a:lnTo>
                <a:lnTo>
                  <a:pt x="3903242" y="92551"/>
                </a:lnTo>
                <a:lnTo>
                  <a:pt x="3941244" y="100251"/>
                </a:lnTo>
                <a:lnTo>
                  <a:pt x="3989844" y="111328"/>
                </a:lnTo>
                <a:lnTo>
                  <a:pt x="4035935" y="123303"/>
                </a:lnTo>
                <a:lnTo>
                  <a:pt x="4068522" y="107338"/>
                </a:lnTo>
                <a:lnTo>
                  <a:pt x="4104858" y="92360"/>
                </a:lnTo>
                <a:lnTo>
                  <a:pt x="4144678" y="78397"/>
                </a:lnTo>
                <a:lnTo>
                  <a:pt x="4187720" y="65479"/>
                </a:lnTo>
                <a:lnTo>
                  <a:pt x="4233721" y="53633"/>
                </a:lnTo>
                <a:lnTo>
                  <a:pt x="4282417" y="42889"/>
                </a:lnTo>
                <a:lnTo>
                  <a:pt x="4333546" y="33274"/>
                </a:lnTo>
                <a:lnTo>
                  <a:pt x="4386843" y="24817"/>
                </a:lnTo>
                <a:lnTo>
                  <a:pt x="4442047" y="17548"/>
                </a:lnTo>
                <a:lnTo>
                  <a:pt x="4498894" y="11493"/>
                </a:lnTo>
                <a:lnTo>
                  <a:pt x="4557120" y="6683"/>
                </a:lnTo>
                <a:lnTo>
                  <a:pt x="4616463" y="3145"/>
                </a:lnTo>
                <a:lnTo>
                  <a:pt x="4676659" y="907"/>
                </a:lnTo>
                <a:lnTo>
                  <a:pt x="4737445" y="0"/>
                </a:lnTo>
                <a:lnTo>
                  <a:pt x="4798558" y="450"/>
                </a:lnTo>
                <a:lnTo>
                  <a:pt x="4859735" y="2286"/>
                </a:lnTo>
                <a:lnTo>
                  <a:pt x="4920713" y="5538"/>
                </a:lnTo>
                <a:lnTo>
                  <a:pt x="4981228" y="10233"/>
                </a:lnTo>
                <a:lnTo>
                  <a:pt x="5041018" y="16400"/>
                </a:lnTo>
                <a:lnTo>
                  <a:pt x="5099819" y="24068"/>
                </a:lnTo>
                <a:lnTo>
                  <a:pt x="5147207" y="31527"/>
                </a:lnTo>
                <a:lnTo>
                  <a:pt x="5192599" y="39887"/>
                </a:lnTo>
                <a:lnTo>
                  <a:pt x="5235848" y="49115"/>
                </a:lnTo>
                <a:lnTo>
                  <a:pt x="5276808" y="59176"/>
                </a:lnTo>
                <a:lnTo>
                  <a:pt x="5315333" y="70033"/>
                </a:lnTo>
                <a:lnTo>
                  <a:pt x="5362659" y="85688"/>
                </a:lnTo>
                <a:lnTo>
                  <a:pt x="5373732" y="89804"/>
                </a:lnTo>
                <a:lnTo>
                  <a:pt x="5422284" y="74530"/>
                </a:lnTo>
                <a:lnTo>
                  <a:pt x="5474110" y="60663"/>
                </a:lnTo>
                <a:lnTo>
                  <a:pt x="5528891" y="48212"/>
                </a:lnTo>
                <a:lnTo>
                  <a:pt x="5586313" y="37184"/>
                </a:lnTo>
                <a:lnTo>
                  <a:pt x="5646057" y="27587"/>
                </a:lnTo>
                <a:lnTo>
                  <a:pt x="5707806" y="19427"/>
                </a:lnTo>
                <a:lnTo>
                  <a:pt x="5771244" y="12713"/>
                </a:lnTo>
                <a:lnTo>
                  <a:pt x="5836053" y="7453"/>
                </a:lnTo>
                <a:lnTo>
                  <a:pt x="5901917" y="3653"/>
                </a:lnTo>
                <a:lnTo>
                  <a:pt x="5968519" y="1321"/>
                </a:lnTo>
                <a:lnTo>
                  <a:pt x="6035542" y="465"/>
                </a:lnTo>
                <a:lnTo>
                  <a:pt x="6102668" y="1093"/>
                </a:lnTo>
                <a:lnTo>
                  <a:pt x="6169581" y="3212"/>
                </a:lnTo>
                <a:lnTo>
                  <a:pt x="6235964" y="6829"/>
                </a:lnTo>
                <a:lnTo>
                  <a:pt x="6301500" y="11953"/>
                </a:lnTo>
                <a:lnTo>
                  <a:pt x="6365872" y="18590"/>
                </a:lnTo>
                <a:lnTo>
                  <a:pt x="6428762" y="26749"/>
                </a:lnTo>
                <a:lnTo>
                  <a:pt x="6489855" y="36436"/>
                </a:lnTo>
                <a:lnTo>
                  <a:pt x="6548833" y="47660"/>
                </a:lnTo>
                <a:lnTo>
                  <a:pt x="6605378" y="60428"/>
                </a:lnTo>
                <a:lnTo>
                  <a:pt x="6650265" y="72232"/>
                </a:lnTo>
                <a:lnTo>
                  <a:pt x="6692018" y="84846"/>
                </a:lnTo>
                <a:lnTo>
                  <a:pt x="6730530" y="98216"/>
                </a:lnTo>
                <a:lnTo>
                  <a:pt x="6781987" y="119571"/>
                </a:lnTo>
                <a:lnTo>
                  <a:pt x="6825547" y="142326"/>
                </a:lnTo>
                <a:lnTo>
                  <a:pt x="6860849" y="166297"/>
                </a:lnTo>
                <a:lnTo>
                  <a:pt x="6894445" y="199837"/>
                </a:lnTo>
                <a:lnTo>
                  <a:pt x="6900348" y="208460"/>
                </a:lnTo>
                <a:lnTo>
                  <a:pt x="6975442" y="215360"/>
                </a:lnTo>
                <a:lnTo>
                  <a:pt x="7047218" y="223864"/>
                </a:lnTo>
                <a:lnTo>
                  <a:pt x="7115502" y="233884"/>
                </a:lnTo>
                <a:lnTo>
                  <a:pt x="7180120" y="245330"/>
                </a:lnTo>
                <a:lnTo>
                  <a:pt x="7240900" y="258117"/>
                </a:lnTo>
                <a:lnTo>
                  <a:pt x="7297668" y="272154"/>
                </a:lnTo>
                <a:lnTo>
                  <a:pt x="7350251" y="287354"/>
                </a:lnTo>
                <a:lnTo>
                  <a:pt x="7398475" y="303630"/>
                </a:lnTo>
                <a:lnTo>
                  <a:pt x="7442167" y="320892"/>
                </a:lnTo>
                <a:lnTo>
                  <a:pt x="7481153" y="339054"/>
                </a:lnTo>
                <a:lnTo>
                  <a:pt x="7515260" y="358026"/>
                </a:lnTo>
                <a:lnTo>
                  <a:pt x="7568144" y="398050"/>
                </a:lnTo>
                <a:lnTo>
                  <a:pt x="7599430" y="440260"/>
                </a:lnTo>
                <a:lnTo>
                  <a:pt x="7607733" y="483951"/>
                </a:lnTo>
                <a:lnTo>
                  <a:pt x="7602832" y="506132"/>
                </a:lnTo>
                <a:lnTo>
                  <a:pt x="7574058" y="550725"/>
                </a:lnTo>
                <a:lnTo>
                  <a:pt x="7535907" y="583345"/>
                </a:lnTo>
                <a:lnTo>
                  <a:pt x="7592773" y="607620"/>
                </a:lnTo>
                <a:lnTo>
                  <a:pt x="7642122" y="632717"/>
                </a:lnTo>
                <a:lnTo>
                  <a:pt x="7684008" y="658511"/>
                </a:lnTo>
                <a:lnTo>
                  <a:pt x="7718483" y="684877"/>
                </a:lnTo>
                <a:lnTo>
                  <a:pt x="7745602" y="711692"/>
                </a:lnTo>
                <a:lnTo>
                  <a:pt x="7777985" y="766166"/>
                </a:lnTo>
                <a:lnTo>
                  <a:pt x="7783354" y="793577"/>
                </a:lnTo>
                <a:lnTo>
                  <a:pt x="7781581" y="820937"/>
                </a:lnTo>
                <a:lnTo>
                  <a:pt x="7756818" y="875009"/>
                </a:lnTo>
                <a:lnTo>
                  <a:pt x="7704124" y="927386"/>
                </a:lnTo>
                <a:lnTo>
                  <a:pt x="7667436" y="952628"/>
                </a:lnTo>
                <a:lnTo>
                  <a:pt x="7623925" y="977071"/>
                </a:lnTo>
                <a:lnTo>
                  <a:pt x="7573645" y="1000593"/>
                </a:lnTo>
                <a:lnTo>
                  <a:pt x="7516649" y="1023068"/>
                </a:lnTo>
                <a:lnTo>
                  <a:pt x="7452990" y="1044372"/>
                </a:lnTo>
                <a:lnTo>
                  <a:pt x="7382722" y="1064381"/>
                </a:lnTo>
                <a:lnTo>
                  <a:pt x="7305897" y="1082969"/>
                </a:lnTo>
                <a:lnTo>
                  <a:pt x="7255155" y="1093678"/>
                </a:lnTo>
                <a:lnTo>
                  <a:pt x="7202721" y="1103590"/>
                </a:lnTo>
                <a:lnTo>
                  <a:pt x="7148707" y="1112692"/>
                </a:lnTo>
                <a:lnTo>
                  <a:pt x="7093228" y="1120969"/>
                </a:lnTo>
                <a:lnTo>
                  <a:pt x="7036397" y="1128408"/>
                </a:lnTo>
                <a:lnTo>
                  <a:pt x="6978329" y="1134995"/>
                </a:lnTo>
                <a:lnTo>
                  <a:pt x="6919138" y="1140715"/>
                </a:lnTo>
                <a:lnTo>
                  <a:pt x="6858936" y="1145555"/>
                </a:lnTo>
                <a:lnTo>
                  <a:pt x="6797839" y="1149501"/>
                </a:lnTo>
                <a:lnTo>
                  <a:pt x="6735960" y="1152540"/>
                </a:lnTo>
                <a:lnTo>
                  <a:pt x="6731825" y="1177266"/>
                </a:lnTo>
                <a:lnTo>
                  <a:pt x="6703706" y="1224943"/>
                </a:lnTo>
                <a:lnTo>
                  <a:pt x="6650921" y="1269739"/>
                </a:lnTo>
                <a:lnTo>
                  <a:pt x="6615954" y="1290864"/>
                </a:lnTo>
                <a:lnTo>
                  <a:pt x="6575630" y="1311037"/>
                </a:lnTo>
                <a:lnTo>
                  <a:pt x="6530219" y="1330182"/>
                </a:lnTo>
                <a:lnTo>
                  <a:pt x="6479993" y="1348223"/>
                </a:lnTo>
                <a:lnTo>
                  <a:pt x="6425219" y="1365080"/>
                </a:lnTo>
                <a:lnTo>
                  <a:pt x="6366169" y="1380679"/>
                </a:lnTo>
                <a:lnTo>
                  <a:pt x="6303113" y="1394941"/>
                </a:lnTo>
                <a:lnTo>
                  <a:pt x="6236320" y="1407791"/>
                </a:lnTo>
                <a:lnTo>
                  <a:pt x="6166060" y="1419150"/>
                </a:lnTo>
                <a:lnTo>
                  <a:pt x="6092604" y="1428942"/>
                </a:lnTo>
                <a:lnTo>
                  <a:pt x="6016222" y="1437090"/>
                </a:lnTo>
                <a:lnTo>
                  <a:pt x="5937182" y="1443517"/>
                </a:lnTo>
                <a:lnTo>
                  <a:pt x="5855757" y="1448145"/>
                </a:lnTo>
                <a:lnTo>
                  <a:pt x="5772214" y="1450899"/>
                </a:lnTo>
                <a:lnTo>
                  <a:pt x="5686825" y="1451701"/>
                </a:lnTo>
                <a:lnTo>
                  <a:pt x="5658052" y="1451519"/>
                </a:lnTo>
                <a:lnTo>
                  <a:pt x="5600755" y="1450468"/>
                </a:lnTo>
                <a:lnTo>
                  <a:pt x="5543897" y="1448509"/>
                </a:lnTo>
                <a:lnTo>
                  <a:pt x="5487600" y="1445652"/>
                </a:lnTo>
                <a:lnTo>
                  <a:pt x="5431991" y="1441909"/>
                </a:lnTo>
                <a:lnTo>
                  <a:pt x="5377195" y="1437290"/>
                </a:lnTo>
                <a:lnTo>
                  <a:pt x="5323334" y="1431805"/>
                </a:lnTo>
                <a:lnTo>
                  <a:pt x="5270536" y="1425465"/>
                </a:lnTo>
                <a:lnTo>
                  <a:pt x="5218923" y="1418281"/>
                </a:lnTo>
                <a:lnTo>
                  <a:pt x="5168622" y="1410262"/>
                </a:lnTo>
                <a:lnTo>
                  <a:pt x="5144002" y="1405943"/>
                </a:lnTo>
                <a:lnTo>
                  <a:pt x="5111275" y="1433333"/>
                </a:lnTo>
                <a:lnTo>
                  <a:pt x="5071682" y="1459445"/>
                </a:lnTo>
                <a:lnTo>
                  <a:pt x="5025613" y="1484218"/>
                </a:lnTo>
                <a:lnTo>
                  <a:pt x="4973458" y="1507591"/>
                </a:lnTo>
                <a:lnTo>
                  <a:pt x="4915605" y="1529503"/>
                </a:lnTo>
                <a:lnTo>
                  <a:pt x="4852446" y="1549895"/>
                </a:lnTo>
                <a:lnTo>
                  <a:pt x="4784370" y="1568705"/>
                </a:lnTo>
                <a:lnTo>
                  <a:pt x="4711766" y="1585872"/>
                </a:lnTo>
                <a:lnTo>
                  <a:pt x="4635025" y="1601337"/>
                </a:lnTo>
                <a:lnTo>
                  <a:pt x="4554536" y="1615037"/>
                </a:lnTo>
                <a:lnTo>
                  <a:pt x="4470690" y="1626913"/>
                </a:lnTo>
                <a:lnTo>
                  <a:pt x="4383875" y="1636904"/>
                </a:lnTo>
                <a:lnTo>
                  <a:pt x="4294482" y="1644948"/>
                </a:lnTo>
                <a:lnTo>
                  <a:pt x="4202901" y="1650987"/>
                </a:lnTo>
                <a:lnTo>
                  <a:pt x="4109521" y="1654958"/>
                </a:lnTo>
                <a:lnTo>
                  <a:pt x="4014732" y="1656801"/>
                </a:lnTo>
                <a:lnTo>
                  <a:pt x="3918924" y="1656455"/>
                </a:lnTo>
                <a:lnTo>
                  <a:pt x="3822488" y="1653860"/>
                </a:lnTo>
                <a:lnTo>
                  <a:pt x="3725811" y="1648956"/>
                </a:lnTo>
                <a:lnTo>
                  <a:pt x="3629286" y="1641680"/>
                </a:lnTo>
                <a:lnTo>
                  <a:pt x="3589200" y="1637928"/>
                </a:lnTo>
                <a:lnTo>
                  <a:pt x="3549693" y="1633787"/>
                </a:lnTo>
                <a:lnTo>
                  <a:pt x="3510794" y="1629262"/>
                </a:lnTo>
                <a:lnTo>
                  <a:pt x="3472533" y="1624361"/>
                </a:lnTo>
                <a:lnTo>
                  <a:pt x="3398045" y="1613453"/>
                </a:lnTo>
                <a:lnTo>
                  <a:pt x="3326465" y="1601115"/>
                </a:lnTo>
                <a:lnTo>
                  <a:pt x="3258033" y="1587397"/>
                </a:lnTo>
                <a:lnTo>
                  <a:pt x="3192985" y="1572351"/>
                </a:lnTo>
                <a:lnTo>
                  <a:pt x="3131560" y="1556028"/>
                </a:lnTo>
                <a:lnTo>
                  <a:pt x="3073996" y="1538480"/>
                </a:lnTo>
                <a:lnTo>
                  <a:pt x="3020530" y="1519756"/>
                </a:lnTo>
                <a:lnTo>
                  <a:pt x="2971400" y="1499910"/>
                </a:lnTo>
                <a:lnTo>
                  <a:pt x="2871395" y="1515839"/>
                </a:lnTo>
                <a:lnTo>
                  <a:pt x="2768941" y="1529151"/>
                </a:lnTo>
                <a:lnTo>
                  <a:pt x="2664530" y="1539881"/>
                </a:lnTo>
                <a:lnTo>
                  <a:pt x="2558653" y="1548065"/>
                </a:lnTo>
                <a:lnTo>
                  <a:pt x="2451799" y="1553738"/>
                </a:lnTo>
                <a:lnTo>
                  <a:pt x="2344459" y="1556936"/>
                </a:lnTo>
                <a:lnTo>
                  <a:pt x="2237123" y="1557695"/>
                </a:lnTo>
                <a:lnTo>
                  <a:pt x="2130283" y="1556049"/>
                </a:lnTo>
                <a:lnTo>
                  <a:pt x="2024429" y="1552035"/>
                </a:lnTo>
                <a:lnTo>
                  <a:pt x="1920051" y="1545689"/>
                </a:lnTo>
                <a:lnTo>
                  <a:pt x="1817640" y="1537044"/>
                </a:lnTo>
                <a:lnTo>
                  <a:pt x="1717686" y="1526139"/>
                </a:lnTo>
                <a:lnTo>
                  <a:pt x="1620681" y="1513006"/>
                </a:lnTo>
                <a:lnTo>
                  <a:pt x="1527113" y="1497684"/>
                </a:lnTo>
                <a:lnTo>
                  <a:pt x="1437475" y="1480206"/>
                </a:lnTo>
                <a:lnTo>
                  <a:pt x="1352255" y="1460608"/>
                </a:lnTo>
                <a:lnTo>
                  <a:pt x="1271946" y="1438927"/>
                </a:lnTo>
                <a:lnTo>
                  <a:pt x="1197038" y="1415197"/>
                </a:lnTo>
                <a:lnTo>
                  <a:pt x="1128020" y="1389454"/>
                </a:lnTo>
                <a:lnTo>
                  <a:pt x="1065384" y="1361734"/>
                </a:lnTo>
                <a:lnTo>
                  <a:pt x="1050703" y="1354457"/>
                </a:lnTo>
                <a:lnTo>
                  <a:pt x="986501" y="1355879"/>
                </a:lnTo>
                <a:lnTo>
                  <a:pt x="923131" y="1355797"/>
                </a:lnTo>
                <a:lnTo>
                  <a:pt x="860818" y="1354263"/>
                </a:lnTo>
                <a:lnTo>
                  <a:pt x="799784" y="1351328"/>
                </a:lnTo>
                <a:lnTo>
                  <a:pt x="740255" y="1347043"/>
                </a:lnTo>
                <a:lnTo>
                  <a:pt x="682454" y="1341460"/>
                </a:lnTo>
                <a:lnTo>
                  <a:pt x="626605" y="1334628"/>
                </a:lnTo>
                <a:lnTo>
                  <a:pt x="572933" y="1326601"/>
                </a:lnTo>
                <a:lnTo>
                  <a:pt x="521661" y="1317428"/>
                </a:lnTo>
                <a:lnTo>
                  <a:pt x="473013" y="1307160"/>
                </a:lnTo>
                <a:lnTo>
                  <a:pt x="427214" y="1295850"/>
                </a:lnTo>
                <a:lnTo>
                  <a:pt x="384488" y="1283549"/>
                </a:lnTo>
                <a:lnTo>
                  <a:pt x="345058" y="1270307"/>
                </a:lnTo>
                <a:lnTo>
                  <a:pt x="309148" y="1256175"/>
                </a:lnTo>
                <a:lnTo>
                  <a:pt x="248787" y="1225448"/>
                </a:lnTo>
                <a:lnTo>
                  <a:pt x="205196" y="1191779"/>
                </a:lnTo>
                <a:lnTo>
                  <a:pt x="180169" y="1155575"/>
                </a:lnTo>
                <a:lnTo>
                  <a:pt x="174899" y="1125786"/>
                </a:lnTo>
                <a:lnTo>
                  <a:pt x="176145" y="1115916"/>
                </a:lnTo>
                <a:lnTo>
                  <a:pt x="195737" y="1077089"/>
                </a:lnTo>
                <a:lnTo>
                  <a:pt x="225348" y="1049026"/>
                </a:lnTo>
                <a:lnTo>
                  <a:pt x="267294" y="1022269"/>
                </a:lnTo>
                <a:lnTo>
                  <a:pt x="301908" y="1005333"/>
                </a:lnTo>
                <a:lnTo>
                  <a:pt x="341703" y="989243"/>
                </a:lnTo>
                <a:lnTo>
                  <a:pt x="386556" y="974105"/>
                </a:lnTo>
                <a:lnTo>
                  <a:pt x="332541" y="964006"/>
                </a:lnTo>
                <a:lnTo>
                  <a:pt x="282308" y="952847"/>
                </a:lnTo>
                <a:lnTo>
                  <a:pt x="235930" y="940709"/>
                </a:lnTo>
                <a:lnTo>
                  <a:pt x="193479" y="927672"/>
                </a:lnTo>
                <a:lnTo>
                  <a:pt x="155027" y="913816"/>
                </a:lnTo>
                <a:lnTo>
                  <a:pt x="90406" y="883968"/>
                </a:lnTo>
                <a:lnTo>
                  <a:pt x="42644" y="851807"/>
                </a:lnTo>
                <a:lnTo>
                  <a:pt x="12317" y="817976"/>
                </a:lnTo>
                <a:lnTo>
                  <a:pt x="0" y="783115"/>
                </a:lnTo>
                <a:lnTo>
                  <a:pt x="774" y="765499"/>
                </a:lnTo>
                <a:lnTo>
                  <a:pt x="16552" y="730299"/>
                </a:lnTo>
                <a:lnTo>
                  <a:pt x="51778" y="695675"/>
                </a:lnTo>
                <a:lnTo>
                  <a:pt x="107029" y="662269"/>
                </a:lnTo>
                <a:lnTo>
                  <a:pt x="147569" y="644120"/>
                </a:lnTo>
                <a:lnTo>
                  <a:pt x="193394" y="627323"/>
                </a:lnTo>
                <a:lnTo>
                  <a:pt x="244098" y="611953"/>
                </a:lnTo>
                <a:lnTo>
                  <a:pt x="299273" y="598087"/>
                </a:lnTo>
                <a:lnTo>
                  <a:pt x="358512" y="585800"/>
                </a:lnTo>
                <a:lnTo>
                  <a:pt x="421408" y="575170"/>
                </a:lnTo>
                <a:lnTo>
                  <a:pt x="487553" y="566273"/>
                </a:lnTo>
                <a:lnTo>
                  <a:pt x="556541" y="559184"/>
                </a:lnTo>
                <a:lnTo>
                  <a:pt x="627964" y="553980"/>
                </a:lnTo>
                <a:lnTo>
                  <a:pt x="701415" y="550737"/>
                </a:lnTo>
                <a:lnTo>
                  <a:pt x="707968" y="545581"/>
                </a:lnTo>
                <a:close/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071857" y="2608704"/>
            <a:ext cx="455930" cy="31750"/>
          </a:xfrm>
          <a:custGeom>
            <a:avLst/>
            <a:gdLst/>
            <a:ahLst/>
            <a:cxnLst/>
            <a:rect l="l" t="t" r="r" b="b"/>
            <a:pathLst>
              <a:path w="455930" h="31750">
                <a:moveTo>
                  <a:pt x="455752" y="30556"/>
                </a:moveTo>
                <a:lnTo>
                  <a:pt x="431896" y="30990"/>
                </a:lnTo>
                <a:lnTo>
                  <a:pt x="408057" y="31211"/>
                </a:lnTo>
                <a:lnTo>
                  <a:pt x="384251" y="31221"/>
                </a:lnTo>
                <a:lnTo>
                  <a:pt x="360493" y="31020"/>
                </a:lnTo>
                <a:lnTo>
                  <a:pt x="313185" y="29989"/>
                </a:lnTo>
                <a:lnTo>
                  <a:pt x="266264" y="28128"/>
                </a:lnTo>
                <a:lnTo>
                  <a:pt x="219856" y="25446"/>
                </a:lnTo>
                <a:lnTo>
                  <a:pt x="174089" y="21949"/>
                </a:lnTo>
                <a:lnTo>
                  <a:pt x="129092" y="17648"/>
                </a:lnTo>
                <a:lnTo>
                  <a:pt x="84993" y="12551"/>
                </a:lnTo>
                <a:lnTo>
                  <a:pt x="41919" y="6665"/>
                </a:lnTo>
                <a:lnTo>
                  <a:pt x="20807" y="3429"/>
                </a:lnTo>
                <a:lnTo>
                  <a:pt x="0" y="0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740002" y="2973626"/>
            <a:ext cx="189865" cy="14604"/>
          </a:xfrm>
          <a:custGeom>
            <a:avLst/>
            <a:gdLst/>
            <a:ahLst/>
            <a:cxnLst/>
            <a:rect l="l" t="t" r="r" b="b"/>
            <a:pathLst>
              <a:path w="189864" h="14605">
                <a:moveTo>
                  <a:pt x="189727" y="0"/>
                </a:moveTo>
                <a:lnTo>
                  <a:pt x="140400" y="5145"/>
                </a:lnTo>
                <a:lnTo>
                  <a:pt x="90052" y="9323"/>
                </a:lnTo>
                <a:lnTo>
                  <a:pt x="51724" y="11815"/>
                </a:lnTo>
                <a:lnTo>
                  <a:pt x="12989" y="13750"/>
                </a:lnTo>
                <a:lnTo>
                  <a:pt x="0" y="14271"/>
                </a:lnTo>
              </a:path>
            </a:pathLst>
          </a:custGeom>
          <a:ln w="76199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535152" y="3072887"/>
            <a:ext cx="113030" cy="61594"/>
          </a:xfrm>
          <a:custGeom>
            <a:avLst/>
            <a:gdLst/>
            <a:ahLst/>
            <a:cxnLst/>
            <a:rect l="l" t="t" r="r" b="b"/>
            <a:pathLst>
              <a:path w="113029" h="61594">
                <a:moveTo>
                  <a:pt x="112773" y="61393"/>
                </a:moveTo>
                <a:lnTo>
                  <a:pt x="74579" y="43664"/>
                </a:lnTo>
                <a:lnTo>
                  <a:pt x="40086" y="25324"/>
                </a:lnTo>
                <a:lnTo>
                  <a:pt x="9379" y="6419"/>
                </a:lnTo>
                <a:lnTo>
                  <a:pt x="0" y="0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5830928" y="2967949"/>
            <a:ext cx="39370" cy="64135"/>
          </a:xfrm>
          <a:custGeom>
            <a:avLst/>
            <a:gdLst/>
            <a:ahLst/>
            <a:cxnLst/>
            <a:rect l="l" t="t" r="r" b="b"/>
            <a:pathLst>
              <a:path w="39370" h="64135">
                <a:moveTo>
                  <a:pt x="38785" y="0"/>
                </a:moveTo>
                <a:lnTo>
                  <a:pt x="17414" y="42853"/>
                </a:lnTo>
                <a:lnTo>
                  <a:pt x="9264" y="53420"/>
                </a:lnTo>
                <a:lnTo>
                  <a:pt x="0" y="63914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823636" y="2515702"/>
            <a:ext cx="585470" cy="273685"/>
          </a:xfrm>
          <a:custGeom>
            <a:avLst/>
            <a:gdLst/>
            <a:ahLst/>
            <a:cxnLst/>
            <a:rect l="l" t="t" r="r" b="b"/>
            <a:pathLst>
              <a:path w="585470" h="273685">
                <a:moveTo>
                  <a:pt x="0" y="0"/>
                </a:moveTo>
                <a:lnTo>
                  <a:pt x="53084" y="8045"/>
                </a:lnTo>
                <a:lnTo>
                  <a:pt x="104099" y="16890"/>
                </a:lnTo>
                <a:lnTo>
                  <a:pt x="152971" y="26499"/>
                </a:lnTo>
                <a:lnTo>
                  <a:pt x="199628" y="36838"/>
                </a:lnTo>
                <a:lnTo>
                  <a:pt x="243996" y="47872"/>
                </a:lnTo>
                <a:lnTo>
                  <a:pt x="286002" y="59568"/>
                </a:lnTo>
                <a:lnTo>
                  <a:pt x="325571" y="71891"/>
                </a:lnTo>
                <a:lnTo>
                  <a:pt x="362632" y="84806"/>
                </a:lnTo>
                <a:lnTo>
                  <a:pt x="428934" y="112279"/>
                </a:lnTo>
                <a:lnTo>
                  <a:pt x="484321" y="141710"/>
                </a:lnTo>
                <a:lnTo>
                  <a:pt x="528206" y="172827"/>
                </a:lnTo>
                <a:lnTo>
                  <a:pt x="560002" y="205355"/>
                </a:lnTo>
                <a:lnTo>
                  <a:pt x="579125" y="239019"/>
                </a:lnTo>
                <a:lnTo>
                  <a:pt x="583750" y="256191"/>
                </a:lnTo>
                <a:lnTo>
                  <a:pt x="584987" y="273545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942938" y="2224364"/>
            <a:ext cx="260985" cy="102870"/>
          </a:xfrm>
          <a:custGeom>
            <a:avLst/>
            <a:gdLst/>
            <a:ahLst/>
            <a:cxnLst/>
            <a:rect l="l" t="t" r="r" b="b"/>
            <a:pathLst>
              <a:path w="260984" h="102869">
                <a:moveTo>
                  <a:pt x="260476" y="0"/>
                </a:moveTo>
                <a:lnTo>
                  <a:pt x="221803" y="23185"/>
                </a:lnTo>
                <a:lnTo>
                  <a:pt x="176082" y="45166"/>
                </a:lnTo>
                <a:lnTo>
                  <a:pt x="137368" y="60782"/>
                </a:lnTo>
                <a:lnTo>
                  <a:pt x="95022" y="75591"/>
                </a:lnTo>
                <a:lnTo>
                  <a:pt x="49185" y="89537"/>
                </a:lnTo>
                <a:lnTo>
                  <a:pt x="16758" y="98328"/>
                </a:lnTo>
                <a:lnTo>
                  <a:pt x="0" y="102565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578384" y="1843770"/>
            <a:ext cx="13970" cy="48895"/>
          </a:xfrm>
          <a:custGeom>
            <a:avLst/>
            <a:gdLst/>
            <a:ahLst/>
            <a:cxnLst/>
            <a:rect l="l" t="t" r="r" b="b"/>
            <a:pathLst>
              <a:path w="13970" h="48894">
                <a:moveTo>
                  <a:pt x="0" y="0"/>
                </a:moveTo>
                <a:lnTo>
                  <a:pt x="6460" y="12022"/>
                </a:lnTo>
                <a:lnTo>
                  <a:pt x="10909" y="24117"/>
                </a:lnTo>
                <a:lnTo>
                  <a:pt x="13341" y="36259"/>
                </a:lnTo>
                <a:lnTo>
                  <a:pt x="13754" y="48425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5914875" y="1728288"/>
            <a:ext cx="125730" cy="59055"/>
          </a:xfrm>
          <a:custGeom>
            <a:avLst/>
            <a:gdLst/>
            <a:ahLst/>
            <a:cxnLst/>
            <a:rect l="l" t="t" r="r" b="b"/>
            <a:pathLst>
              <a:path w="125729" h="59055">
                <a:moveTo>
                  <a:pt x="0" y="58966"/>
                </a:moveTo>
                <a:lnTo>
                  <a:pt x="39058" y="36387"/>
                </a:lnTo>
                <a:lnTo>
                  <a:pt x="85656" y="15065"/>
                </a:lnTo>
                <a:lnTo>
                  <a:pt x="111671" y="4928"/>
                </a:lnTo>
                <a:lnTo>
                  <a:pt x="125338" y="0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666795" y="1768025"/>
            <a:ext cx="57150" cy="48895"/>
          </a:xfrm>
          <a:custGeom>
            <a:avLst/>
            <a:gdLst/>
            <a:ahLst/>
            <a:cxnLst/>
            <a:rect l="l" t="t" r="r" b="b"/>
            <a:pathLst>
              <a:path w="57150" h="48894">
                <a:moveTo>
                  <a:pt x="0" y="48681"/>
                </a:moveTo>
                <a:lnTo>
                  <a:pt x="33756" y="15795"/>
                </a:lnTo>
                <a:lnTo>
                  <a:pt x="44829" y="7836"/>
                </a:lnTo>
                <a:lnTo>
                  <a:pt x="56933" y="0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02091" y="1834791"/>
            <a:ext cx="224790" cy="49530"/>
          </a:xfrm>
          <a:custGeom>
            <a:avLst/>
            <a:gdLst/>
            <a:ahLst/>
            <a:cxnLst/>
            <a:rect l="l" t="t" r="r" b="b"/>
            <a:pathLst>
              <a:path w="224789" h="49530">
                <a:moveTo>
                  <a:pt x="0" y="0"/>
                </a:moveTo>
                <a:lnTo>
                  <a:pt x="40019" y="7105"/>
                </a:lnTo>
                <a:lnTo>
                  <a:pt x="79033" y="14648"/>
                </a:lnTo>
                <a:lnTo>
                  <a:pt x="116999" y="22617"/>
                </a:lnTo>
                <a:lnTo>
                  <a:pt x="165917" y="33891"/>
                </a:lnTo>
                <a:lnTo>
                  <a:pt x="212797" y="45885"/>
                </a:lnTo>
                <a:lnTo>
                  <a:pt x="224187" y="48994"/>
                </a:lnTo>
              </a:path>
            </a:pathLst>
          </a:custGeom>
          <a:ln w="76199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386745" y="2190302"/>
            <a:ext cx="39370" cy="50800"/>
          </a:xfrm>
          <a:custGeom>
            <a:avLst/>
            <a:gdLst/>
            <a:ahLst/>
            <a:cxnLst/>
            <a:rect l="l" t="t" r="r" b="b"/>
            <a:pathLst>
              <a:path w="39369" h="50800">
                <a:moveTo>
                  <a:pt x="39035" y="50736"/>
                </a:moveTo>
                <a:lnTo>
                  <a:pt x="29165" y="40728"/>
                </a:lnTo>
                <a:lnTo>
                  <a:pt x="20321" y="30644"/>
                </a:lnTo>
                <a:lnTo>
                  <a:pt x="12508" y="20490"/>
                </a:lnTo>
                <a:lnTo>
                  <a:pt x="5733" y="10273"/>
                </a:lnTo>
                <a:lnTo>
                  <a:pt x="0" y="0"/>
                </a:lnTo>
              </a:path>
            </a:pathLst>
          </a:custGeom>
          <a:ln w="76200">
            <a:solidFill>
              <a:srgbClr val="00B0F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346664" y="1566842"/>
            <a:ext cx="3891279" cy="1405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0" spc="-10" b="1">
                <a:solidFill>
                  <a:srgbClr val="EB0B0B"/>
                </a:solidFill>
                <a:latin typeface="4805_KwangMD_Melt"/>
                <a:cs typeface="4805_KwangMD_Melt"/>
              </a:rPr>
              <a:t>Ê¶</a:t>
            </a:r>
            <a:r>
              <a:rPr dirty="0" sz="8000" spc="-25" b="1">
                <a:solidFill>
                  <a:srgbClr val="EB0B0B"/>
                </a:solidFill>
                <a:latin typeface="4805_KwangMD_Melt"/>
                <a:cs typeface="4805_KwangMD_Melt"/>
              </a:rPr>
              <a:t>Ò¹</a:t>
            </a:r>
            <a:r>
              <a:rPr dirty="0" sz="8000" spc="-30" b="1">
                <a:solidFill>
                  <a:srgbClr val="EB0B0B"/>
                </a:solidFill>
                <a:latin typeface="4805_KwangMD_Melt"/>
                <a:cs typeface="4805_KwangMD_Melt"/>
              </a:rPr>
              <a:t>Ð</a:t>
            </a:r>
            <a:r>
              <a:rPr dirty="0" sz="8000" spc="-25" b="1">
                <a:solidFill>
                  <a:srgbClr val="EB0B0B"/>
                </a:solidFill>
                <a:latin typeface="4805_KwangMD_Melt"/>
                <a:cs typeface="4805_KwangMD_Melt"/>
              </a:rPr>
              <a:t>¢Í§ÊÒÃ</a:t>
            </a:r>
            <a:endParaRPr sz="8000">
              <a:latin typeface="4805_KwangMD_Melt"/>
              <a:cs typeface="4805_KwangMD_Me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89860" y="340365"/>
            <a:ext cx="3825240" cy="855980"/>
          </a:xfrm>
          <a:custGeom>
            <a:avLst/>
            <a:gdLst/>
            <a:ahLst/>
            <a:cxnLst/>
            <a:rect l="l" t="t" r="r" b="b"/>
            <a:pathLst>
              <a:path w="3825240" h="855980">
                <a:moveTo>
                  <a:pt x="0" y="142659"/>
                </a:moveTo>
                <a:lnTo>
                  <a:pt x="6503" y="99947"/>
                </a:lnTo>
                <a:lnTo>
                  <a:pt x="24695" y="62405"/>
                </a:lnTo>
                <a:lnTo>
                  <a:pt x="52598" y="32013"/>
                </a:lnTo>
                <a:lnTo>
                  <a:pt x="88234" y="10748"/>
                </a:lnTo>
                <a:lnTo>
                  <a:pt x="129625" y="587"/>
                </a:lnTo>
                <a:lnTo>
                  <a:pt x="3682580" y="0"/>
                </a:lnTo>
                <a:lnTo>
                  <a:pt x="3697270" y="747"/>
                </a:lnTo>
                <a:lnTo>
                  <a:pt x="3738478" y="11366"/>
                </a:lnTo>
                <a:lnTo>
                  <a:pt x="3773856" y="33015"/>
                </a:lnTo>
                <a:lnTo>
                  <a:pt x="3801426" y="63715"/>
                </a:lnTo>
                <a:lnTo>
                  <a:pt x="3819210" y="101489"/>
                </a:lnTo>
                <a:lnTo>
                  <a:pt x="3825240" y="713308"/>
                </a:lnTo>
                <a:lnTo>
                  <a:pt x="3824493" y="727997"/>
                </a:lnTo>
                <a:lnTo>
                  <a:pt x="3813874" y="769205"/>
                </a:lnTo>
                <a:lnTo>
                  <a:pt x="3792227" y="804585"/>
                </a:lnTo>
                <a:lnTo>
                  <a:pt x="3761529" y="832159"/>
                </a:lnTo>
                <a:lnTo>
                  <a:pt x="3723757" y="849946"/>
                </a:lnTo>
                <a:lnTo>
                  <a:pt x="142659" y="855980"/>
                </a:lnTo>
                <a:lnTo>
                  <a:pt x="127969" y="855232"/>
                </a:lnTo>
                <a:lnTo>
                  <a:pt x="86763" y="844612"/>
                </a:lnTo>
                <a:lnTo>
                  <a:pt x="51386" y="822961"/>
                </a:lnTo>
                <a:lnTo>
                  <a:pt x="23816" y="792260"/>
                </a:lnTo>
                <a:lnTo>
                  <a:pt x="6032" y="754486"/>
                </a:lnTo>
                <a:lnTo>
                  <a:pt x="0" y="142659"/>
                </a:lnTo>
                <a:close/>
              </a:path>
            </a:pathLst>
          </a:custGeom>
          <a:ln w="76200">
            <a:solidFill>
              <a:srgbClr val="00FFFF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075" rIns="0" bIns="0" rtlCol="0" vert="horz">
            <a:spAutoFit/>
          </a:bodyPr>
          <a:lstStyle/>
          <a:p>
            <a:pPr marL="662940">
              <a:lnSpc>
                <a:spcPct val="100000"/>
              </a:lnSpc>
            </a:pPr>
            <a:r>
              <a:rPr dirty="0" sz="5400" spc="-10">
                <a:solidFill>
                  <a:srgbClr val="FFFF00"/>
                </a:solidFill>
              </a:rPr>
              <a:t>Ê</a:t>
            </a:r>
            <a:r>
              <a:rPr dirty="0" sz="5400" spc="5">
                <a:solidFill>
                  <a:srgbClr val="FFFF00"/>
                </a:solidFill>
              </a:rPr>
              <a:t>¶</a:t>
            </a:r>
            <a:r>
              <a:rPr dirty="0" sz="5400">
                <a:solidFill>
                  <a:srgbClr val="FFFF00"/>
                </a:solidFill>
              </a:rPr>
              <a:t>Ò</a:t>
            </a:r>
            <a:r>
              <a:rPr dirty="0" sz="5400" spc="-20">
                <a:solidFill>
                  <a:srgbClr val="FFFF00"/>
                </a:solidFill>
              </a:rPr>
              <a:t>¹</a:t>
            </a:r>
            <a:r>
              <a:rPr dirty="0" sz="5400" spc="-35">
                <a:solidFill>
                  <a:srgbClr val="FFFF00"/>
                </a:solidFill>
              </a:rPr>
              <a:t>Ð</a:t>
            </a:r>
            <a:r>
              <a:rPr dirty="0" sz="5400" spc="-25">
                <a:solidFill>
                  <a:srgbClr val="FFFF00"/>
                </a:solidFill>
              </a:rPr>
              <a:t>¢</a:t>
            </a:r>
            <a:r>
              <a:rPr dirty="0" sz="5400" spc="-15">
                <a:solidFill>
                  <a:srgbClr val="FFFF00"/>
                </a:solidFill>
              </a:rPr>
              <a:t>Í</a:t>
            </a:r>
            <a:r>
              <a:rPr dirty="0" sz="5400" spc="-20">
                <a:solidFill>
                  <a:srgbClr val="FFFF00"/>
                </a:solidFill>
              </a:rPr>
              <a:t>§</a:t>
            </a:r>
            <a:r>
              <a:rPr dirty="0" sz="5400" spc="-30">
                <a:solidFill>
                  <a:srgbClr val="FFFF00"/>
                </a:solidFill>
              </a:rPr>
              <a:t>Ê</a:t>
            </a:r>
            <a:r>
              <a:rPr dirty="0" sz="5400">
                <a:solidFill>
                  <a:srgbClr val="FFFF00"/>
                </a:solidFill>
              </a:rPr>
              <a:t>ÒÃ</a:t>
            </a:r>
            <a:endParaRPr sz="540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4775" marR="6350">
              <a:lnSpc>
                <a:spcPct val="100000"/>
              </a:lnSpc>
            </a:pPr>
            <a:r>
              <a:rPr dirty="0" spc="-5"/>
              <a:t>à</a:t>
            </a:r>
            <a:r>
              <a:rPr dirty="0"/>
              <a:t>»</a:t>
            </a:r>
            <a:r>
              <a:rPr dirty="0"/>
              <a:t>š</a:t>
            </a:r>
            <a:r>
              <a:rPr dirty="0" spc="-30"/>
              <a:t>¹</a:t>
            </a:r>
            <a:r>
              <a:rPr dirty="0" spc="-5"/>
              <a:t>¡Ò</a:t>
            </a:r>
            <a:r>
              <a:rPr dirty="0" spc="-10"/>
              <a:t>Ã</a:t>
            </a:r>
            <a:r>
              <a:rPr dirty="0"/>
              <a:t>¨</a:t>
            </a:r>
            <a:r>
              <a:rPr dirty="0" spc="-10"/>
              <a:t>íÒá</a:t>
            </a:r>
            <a:r>
              <a:rPr dirty="0" spc="-30"/>
              <a:t>¹</a:t>
            </a:r>
            <a:r>
              <a:rPr dirty="0" spc="-5"/>
              <a:t>¡</a:t>
            </a:r>
            <a:r>
              <a:rPr dirty="0" spc="-10"/>
              <a:t>Ê</a:t>
            </a:r>
            <a:r>
              <a:rPr dirty="0" spc="-5"/>
              <a:t>Ò</a:t>
            </a:r>
            <a:r>
              <a:rPr dirty="0"/>
              <a:t>Ã</a:t>
            </a:r>
            <a:r>
              <a:rPr dirty="0" spc="-5"/>
              <a:t> </a:t>
            </a:r>
            <a:r>
              <a:rPr dirty="0"/>
              <a:t>â</a:t>
            </a:r>
            <a:r>
              <a:rPr dirty="0" spc="5"/>
              <a:t>´</a:t>
            </a:r>
            <a:r>
              <a:rPr dirty="0" spc="-5"/>
              <a:t>Â</a:t>
            </a:r>
            <a:r>
              <a:rPr dirty="0" spc="5"/>
              <a:t>¾</a:t>
            </a:r>
            <a:r>
              <a:rPr dirty="0"/>
              <a:t>Ô¨</a:t>
            </a:r>
            <a:r>
              <a:rPr dirty="0" spc="-5"/>
              <a:t>Ò</a:t>
            </a:r>
            <a:r>
              <a:rPr dirty="0" spc="-10"/>
              <a:t>Ã</a:t>
            </a:r>
            <a:r>
              <a:rPr dirty="0" spc="-20"/>
              <a:t>³</a:t>
            </a:r>
            <a:r>
              <a:rPr dirty="0" spc="-5"/>
              <a:t>Ò</a:t>
            </a:r>
            <a:r>
              <a:rPr dirty="0" spc="-10"/>
              <a:t>Ã</a:t>
            </a:r>
            <a:r>
              <a:rPr dirty="0"/>
              <a:t>Ù»</a:t>
            </a:r>
            <a:r>
              <a:rPr dirty="0" spc="-10"/>
              <a:t>Ã</a:t>
            </a:r>
            <a:r>
              <a:rPr dirty="0" spc="-10"/>
              <a:t>‹Ò§á</a:t>
            </a:r>
            <a:r>
              <a:rPr dirty="0" spc="-10"/>
              <a:t>Å</a:t>
            </a:r>
            <a:r>
              <a:rPr dirty="0" spc="-15"/>
              <a:t>Ð</a:t>
            </a:r>
            <a:r>
              <a:rPr dirty="0"/>
              <a:t>»</a:t>
            </a:r>
            <a:r>
              <a:rPr dirty="0" spc="-10"/>
              <a:t>Ã</a:t>
            </a:r>
            <a:r>
              <a:rPr dirty="0"/>
              <a:t>Ô</a:t>
            </a:r>
            <a:r>
              <a:rPr dirty="0" spc="-25"/>
              <a:t>Á</a:t>
            </a:r>
            <a:r>
              <a:rPr dirty="0" spc="-20"/>
              <a:t>Ò</a:t>
            </a:r>
            <a:r>
              <a:rPr dirty="0" spc="-10"/>
              <a:t>µ</a:t>
            </a:r>
            <a:r>
              <a:rPr dirty="0" spc="-10"/>
              <a:t>Ã¢</a:t>
            </a:r>
            <a:r>
              <a:rPr dirty="0" spc="-20"/>
              <a:t>Í§</a:t>
            </a:r>
            <a:r>
              <a:rPr dirty="0" spc="-10"/>
              <a:t>Ê</a:t>
            </a:r>
            <a:r>
              <a:rPr dirty="0" spc="-5"/>
              <a:t>ÒÃ</a:t>
            </a:r>
            <a:r>
              <a:rPr dirty="0" spc="-5"/>
              <a:t> </a:t>
            </a:r>
            <a:r>
              <a:rPr dirty="0" spc="-10"/>
              <a:t>Ê</a:t>
            </a:r>
            <a:r>
              <a:rPr dirty="0" spc="-20"/>
              <a:t>Ò</a:t>
            </a:r>
            <a:r>
              <a:rPr dirty="0" spc="-25"/>
              <a:t>Á</a:t>
            </a:r>
            <a:r>
              <a:rPr dirty="0" spc="-5"/>
              <a:t>Ò</a:t>
            </a:r>
            <a:r>
              <a:rPr dirty="0" spc="-10"/>
              <a:t>Ã</a:t>
            </a:r>
            <a:r>
              <a:rPr dirty="0" spc="-5"/>
              <a:t>¶</a:t>
            </a:r>
            <a:r>
              <a:rPr dirty="0"/>
              <a:t>á</a:t>
            </a:r>
            <a:r>
              <a:rPr dirty="0" spc="-5"/>
              <a:t>º</a:t>
            </a:r>
            <a:r>
              <a:rPr dirty="0" spc="-10"/>
              <a:t>‹§</a:t>
            </a:r>
            <a:r>
              <a:rPr dirty="0" spc="-10"/>
              <a:t>Ê</a:t>
            </a:r>
            <a:r>
              <a:rPr dirty="0" spc="-5"/>
              <a:t>Ò</a:t>
            </a:r>
            <a:r>
              <a:rPr dirty="0" spc="-10"/>
              <a:t>Ã</a:t>
            </a:r>
            <a:r>
              <a:rPr dirty="0" spc="-5"/>
              <a:t>ÍÍ</a:t>
            </a:r>
            <a:r>
              <a:rPr dirty="0"/>
              <a:t>¡ </a:t>
            </a:r>
            <a:r>
              <a:rPr dirty="0" spc="-5"/>
              <a:t>à</a:t>
            </a:r>
            <a:r>
              <a:rPr dirty="0"/>
              <a:t>»</a:t>
            </a:r>
            <a:r>
              <a:rPr dirty="0" spc="-10"/>
              <a:t>š¹</a:t>
            </a:r>
            <a:r>
              <a:rPr dirty="0" spc="-25"/>
              <a:t> </a:t>
            </a:r>
            <a:r>
              <a:rPr dirty="0" spc="-15"/>
              <a:t>3</a:t>
            </a:r>
            <a:r>
              <a:rPr dirty="0" spc="-10"/>
              <a:t> </a:t>
            </a:r>
            <a:r>
              <a:rPr dirty="0" spc="-10"/>
              <a:t>Ê</a:t>
            </a:r>
            <a:r>
              <a:rPr dirty="0" spc="-5"/>
              <a:t>¶Ò</a:t>
            </a:r>
            <a:r>
              <a:rPr dirty="0" spc="-10"/>
              <a:t>¹</a:t>
            </a:r>
            <a:r>
              <a:rPr dirty="0" spc="-15"/>
              <a:t>Ð</a:t>
            </a:r>
          </a:p>
          <a:p>
            <a:pPr marL="447675" indent="-342900">
              <a:lnSpc>
                <a:spcPct val="100000"/>
              </a:lnSpc>
              <a:spcBef>
                <a:spcPts val="860"/>
              </a:spcBef>
              <a:buClr>
                <a:srgbClr val="FF6699"/>
              </a:buClr>
              <a:buFont typeface="4805_KwangMD_Melt"/>
              <a:buChar char="-"/>
              <a:tabLst>
                <a:tab pos="448309" algn="l"/>
              </a:tabLst>
            </a:pPr>
            <a:r>
              <a:rPr dirty="0" spc="-5" b="1">
                <a:solidFill>
                  <a:srgbClr val="FF6699"/>
                </a:solidFill>
                <a:latin typeface="4805_KwangMD_Melt"/>
                <a:cs typeface="4805_KwangMD_Melt"/>
              </a:rPr>
              <a:t>¢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Í</a:t>
            </a:r>
            <a:r>
              <a:rPr dirty="0" spc="0" b="1">
                <a:solidFill>
                  <a:srgbClr val="FF6699"/>
                </a:solidFill>
                <a:latin typeface="4805_KwangMD_Melt"/>
                <a:cs typeface="4805_KwangMD_Melt"/>
              </a:rPr>
              <a:t>§</a:t>
            </a:r>
            <a:r>
              <a:rPr dirty="0" spc="-15" b="1">
                <a:solidFill>
                  <a:srgbClr val="FF6699"/>
                </a:solidFill>
                <a:latin typeface="4805_KwangMD_Melt"/>
                <a:cs typeface="4805_KwangMD_Melt"/>
              </a:rPr>
              <a:t>á</a:t>
            </a:r>
            <a:r>
              <a:rPr dirty="0" spc="-5" b="1">
                <a:solidFill>
                  <a:srgbClr val="FF6699"/>
                </a:solidFill>
                <a:latin typeface="4805_KwangMD_Melt"/>
                <a:cs typeface="4805_KwangMD_Melt"/>
              </a:rPr>
              <a:t>¢</a:t>
            </a:r>
            <a:r>
              <a:rPr dirty="0" spc="-10" b="1">
                <a:solidFill>
                  <a:srgbClr val="FF6699"/>
                </a:solidFill>
                <a:latin typeface="4805_KwangMD_Melt"/>
                <a:cs typeface="4805_KwangMD_Melt"/>
              </a:rPr>
              <a:t>ç§</a:t>
            </a:r>
            <a:r>
              <a:rPr dirty="0" spc="-75" b="1">
                <a:solidFill>
                  <a:srgbClr val="FF6699"/>
                </a:solidFill>
                <a:latin typeface="4805_KwangMD_Melt"/>
                <a:cs typeface="4805_KwangMD_Melt"/>
              </a:rPr>
              <a:t> </a:t>
            </a:r>
            <a:r>
              <a:rPr dirty="0" spc="5" b="1">
                <a:solidFill>
                  <a:srgbClr val="FF6699"/>
                </a:solidFill>
                <a:latin typeface="4805_KwangMD_Melt"/>
                <a:cs typeface="4805_KwangMD_Melt"/>
              </a:rPr>
              <a:t>(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s</a:t>
            </a:r>
            <a:r>
              <a:rPr dirty="0" spc="10" b="1">
                <a:solidFill>
                  <a:srgbClr val="FF6699"/>
                </a:solidFill>
                <a:latin typeface="4805_KwangMD_Melt"/>
                <a:cs typeface="4805_KwangMD_Melt"/>
              </a:rPr>
              <a:t>o</a:t>
            </a:r>
            <a:r>
              <a:rPr dirty="0" spc="0" b="1">
                <a:solidFill>
                  <a:srgbClr val="FF6699"/>
                </a:solidFill>
                <a:latin typeface="4805_KwangMD_Melt"/>
                <a:cs typeface="4805_KwangMD_Melt"/>
              </a:rPr>
              <a:t>l</a:t>
            </a:r>
            <a:r>
              <a:rPr dirty="0" spc="-10" b="1">
                <a:solidFill>
                  <a:srgbClr val="FF6699"/>
                </a:solidFill>
                <a:latin typeface="4805_KwangMD_Melt"/>
                <a:cs typeface="4805_KwangMD_Melt"/>
              </a:rPr>
              <a:t>i</a:t>
            </a:r>
            <a:r>
              <a:rPr dirty="0" spc="-15" b="1">
                <a:solidFill>
                  <a:srgbClr val="FF6699"/>
                </a:solidFill>
                <a:latin typeface="4805_KwangMD_Melt"/>
                <a:cs typeface="4805_KwangMD_Melt"/>
              </a:rPr>
              <a:t>d)</a:t>
            </a:r>
          </a:p>
          <a:p>
            <a:pPr marL="447675" indent="-342900">
              <a:lnSpc>
                <a:spcPct val="100000"/>
              </a:lnSpc>
              <a:spcBef>
                <a:spcPts val="860"/>
              </a:spcBef>
              <a:buClr>
                <a:srgbClr val="FF6699"/>
              </a:buClr>
              <a:buFont typeface="4805_KwangMD_Melt"/>
              <a:buChar char="-"/>
              <a:tabLst>
                <a:tab pos="448309" algn="l"/>
                <a:tab pos="1783714" algn="l"/>
              </a:tabLst>
            </a:pPr>
            <a:r>
              <a:rPr dirty="0" spc="-5" b="1">
                <a:solidFill>
                  <a:srgbClr val="FF6699"/>
                </a:solidFill>
                <a:latin typeface="4805_KwangMD_Melt"/>
                <a:cs typeface="4805_KwangMD_Melt"/>
              </a:rPr>
              <a:t>¢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Í</a:t>
            </a:r>
            <a:r>
              <a:rPr dirty="0" spc="0" b="1">
                <a:solidFill>
                  <a:srgbClr val="FF6699"/>
                </a:solidFill>
                <a:latin typeface="4805_KwangMD_Melt"/>
                <a:cs typeface="4805_KwangMD_Melt"/>
              </a:rPr>
              <a:t>§</a:t>
            </a:r>
            <a:r>
              <a:rPr dirty="0" spc="0" b="1">
                <a:solidFill>
                  <a:srgbClr val="FF6699"/>
                </a:solidFill>
                <a:latin typeface="4805_KwangMD_Melt"/>
                <a:cs typeface="4805_KwangMD_Melt"/>
              </a:rPr>
              <a:t>à</a:t>
            </a:r>
            <a:r>
              <a:rPr dirty="0" spc="-20" b="1">
                <a:solidFill>
                  <a:srgbClr val="FF6699"/>
                </a:solidFill>
                <a:latin typeface="4805_KwangMD_Melt"/>
                <a:cs typeface="4805_KwangMD_Melt"/>
              </a:rPr>
              <a:t>Ë</a:t>
            </a:r>
            <a:r>
              <a:rPr dirty="0" spc="-5" b="1">
                <a:solidFill>
                  <a:srgbClr val="FF6699"/>
                </a:solidFill>
                <a:latin typeface="4805_KwangMD_Melt"/>
                <a:cs typeface="4805_KwangMD_Melt"/>
              </a:rPr>
              <a:t>Å</a:t>
            </a:r>
            <a:r>
              <a:rPr dirty="0" spc="-15" b="1">
                <a:solidFill>
                  <a:srgbClr val="FF6699"/>
                </a:solidFill>
                <a:latin typeface="4805_KwangMD_Melt"/>
                <a:cs typeface="4805_KwangMD_Melt"/>
              </a:rPr>
              <a:t>Ç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	</a:t>
            </a:r>
            <a:r>
              <a:rPr dirty="0" spc="5" b="1">
                <a:solidFill>
                  <a:srgbClr val="FF6699"/>
                </a:solidFill>
                <a:latin typeface="4805_KwangMD_Melt"/>
                <a:cs typeface="4805_KwangMD_Melt"/>
              </a:rPr>
              <a:t>(</a:t>
            </a:r>
            <a:r>
              <a:rPr dirty="0" spc="0" b="1">
                <a:solidFill>
                  <a:srgbClr val="FF6699"/>
                </a:solidFill>
                <a:latin typeface="4805_KwangMD_Melt"/>
                <a:cs typeface="4805_KwangMD_Melt"/>
              </a:rPr>
              <a:t>l</a:t>
            </a:r>
            <a:r>
              <a:rPr dirty="0" spc="5" b="1">
                <a:solidFill>
                  <a:srgbClr val="FF6699"/>
                </a:solidFill>
                <a:latin typeface="4805_KwangMD_Melt"/>
                <a:cs typeface="4805_KwangMD_Melt"/>
              </a:rPr>
              <a:t>i</a:t>
            </a:r>
            <a:r>
              <a:rPr dirty="0" spc="-15" b="1">
                <a:solidFill>
                  <a:srgbClr val="FF6699"/>
                </a:solidFill>
                <a:latin typeface="4805_KwangMD_Melt"/>
                <a:cs typeface="4805_KwangMD_Melt"/>
              </a:rPr>
              <a:t>q</a:t>
            </a:r>
            <a:r>
              <a:rPr dirty="0" spc="-15" b="1">
                <a:solidFill>
                  <a:srgbClr val="FF6699"/>
                </a:solidFill>
                <a:latin typeface="4805_KwangMD_Melt"/>
                <a:cs typeface="4805_KwangMD_Melt"/>
              </a:rPr>
              <a:t>ui</a:t>
            </a:r>
            <a:r>
              <a:rPr dirty="0" spc="-10" b="1">
                <a:solidFill>
                  <a:srgbClr val="FF6699"/>
                </a:solidFill>
                <a:latin typeface="4805_KwangMD_Melt"/>
                <a:cs typeface="4805_KwangMD_Melt"/>
              </a:rPr>
              <a:t>d</a:t>
            </a:r>
            <a:r>
              <a:rPr dirty="0" spc="-10" b="1">
                <a:solidFill>
                  <a:srgbClr val="FF6699"/>
                </a:solidFill>
                <a:latin typeface="4805_KwangMD_Melt"/>
                <a:cs typeface="4805_KwangMD_Melt"/>
              </a:rPr>
              <a:t>)</a:t>
            </a:r>
          </a:p>
          <a:p>
            <a:pPr marL="447675" indent="-342900">
              <a:lnSpc>
                <a:spcPct val="100000"/>
              </a:lnSpc>
              <a:spcBef>
                <a:spcPts val="880"/>
              </a:spcBef>
              <a:buClr>
                <a:srgbClr val="FF6699"/>
              </a:buClr>
              <a:buFont typeface="4805_KwangMD_Melt"/>
              <a:buChar char="-"/>
              <a:tabLst>
                <a:tab pos="448309" algn="l"/>
              </a:tabLst>
            </a:pPr>
            <a:r>
              <a:rPr dirty="0" spc="20" b="1">
                <a:solidFill>
                  <a:srgbClr val="FF6699"/>
                </a:solidFill>
                <a:latin typeface="4805_KwangMD_Melt"/>
                <a:cs typeface="4805_KwangMD_Melt"/>
              </a:rPr>
              <a:t>á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¡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Ê</a:t>
            </a:r>
            <a:r>
              <a:rPr dirty="0" spc="-50" b="1">
                <a:solidFill>
                  <a:srgbClr val="FF6699"/>
                </a:solidFill>
                <a:latin typeface="4805_KwangMD_Melt"/>
                <a:cs typeface="4805_KwangMD_Melt"/>
              </a:rPr>
              <a:t> </a:t>
            </a:r>
            <a:r>
              <a:rPr dirty="0" spc="0" b="1">
                <a:solidFill>
                  <a:srgbClr val="FF6699"/>
                </a:solidFill>
                <a:latin typeface="4805_KwangMD_Melt"/>
                <a:cs typeface="4805_KwangMD_Melt"/>
              </a:rPr>
              <a:t>(ga</a:t>
            </a:r>
            <a:r>
              <a:rPr dirty="0" b="1">
                <a:solidFill>
                  <a:srgbClr val="FF6699"/>
                </a:solidFill>
                <a:latin typeface="4805_KwangMD_Melt"/>
                <a:cs typeface="4805_KwangMD_Melt"/>
              </a:rPr>
              <a:t>s</a:t>
            </a:r>
            <a:r>
              <a:rPr dirty="0" spc="-10" b="1">
                <a:solidFill>
                  <a:srgbClr val="FF6699"/>
                </a:solidFill>
                <a:latin typeface="4805_KwangMD_Melt"/>
                <a:cs typeface="4805_KwangMD_Melt"/>
              </a:rPr>
              <a:t>)</a:t>
            </a:r>
          </a:p>
        </p:txBody>
      </p:sp>
      <p:sp>
        <p:nvSpPr>
          <p:cNvPr id="5" name="object 5"/>
          <p:cNvSpPr/>
          <p:nvPr/>
        </p:nvSpPr>
        <p:spPr>
          <a:xfrm>
            <a:off x="4284980" y="2786379"/>
            <a:ext cx="4097020" cy="1643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94560" y="256540"/>
            <a:ext cx="4333240" cy="855980"/>
          </a:xfrm>
          <a:custGeom>
            <a:avLst/>
            <a:gdLst/>
            <a:ahLst/>
            <a:cxnLst/>
            <a:rect l="l" t="t" r="r" b="b"/>
            <a:pathLst>
              <a:path w="4333240" h="855980">
                <a:moveTo>
                  <a:pt x="0" y="427989"/>
                </a:moveTo>
                <a:lnTo>
                  <a:pt x="379996" y="0"/>
                </a:lnTo>
                <a:lnTo>
                  <a:pt x="3953243" y="0"/>
                </a:lnTo>
                <a:lnTo>
                  <a:pt x="4333240" y="427989"/>
                </a:lnTo>
                <a:lnTo>
                  <a:pt x="3953243" y="855979"/>
                </a:lnTo>
                <a:lnTo>
                  <a:pt x="379996" y="855979"/>
                </a:lnTo>
                <a:lnTo>
                  <a:pt x="0" y="427989"/>
                </a:lnTo>
                <a:close/>
              </a:path>
            </a:pathLst>
          </a:custGeom>
          <a:ln w="76200">
            <a:solidFill>
              <a:srgbClr val="93CDDD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14960">
              <a:lnSpc>
                <a:spcPct val="100000"/>
              </a:lnSpc>
            </a:pPr>
            <a:r>
              <a:rPr dirty="0" sz="5400" spc="-10">
                <a:solidFill>
                  <a:srgbClr val="FFFF00"/>
                </a:solidFill>
              </a:rPr>
              <a:t>¢</a:t>
            </a:r>
            <a:r>
              <a:rPr dirty="0" sz="5400" spc="5">
                <a:solidFill>
                  <a:srgbClr val="FFFF00"/>
                </a:solidFill>
              </a:rPr>
              <a:t>Í</a:t>
            </a:r>
            <a:r>
              <a:rPr dirty="0" sz="5400">
                <a:solidFill>
                  <a:srgbClr val="FFFF00"/>
                </a:solidFill>
              </a:rPr>
              <a:t>§</a:t>
            </a:r>
            <a:r>
              <a:rPr dirty="0" sz="5400" spc="-10">
                <a:solidFill>
                  <a:srgbClr val="FFFF00"/>
                </a:solidFill>
              </a:rPr>
              <a:t>á¢</a:t>
            </a:r>
            <a:r>
              <a:rPr dirty="0" sz="5400" spc="-20">
                <a:solidFill>
                  <a:srgbClr val="FFFF00"/>
                </a:solidFill>
              </a:rPr>
              <a:t>ç</a:t>
            </a:r>
            <a:r>
              <a:rPr dirty="0" sz="5400" spc="-20">
                <a:solidFill>
                  <a:srgbClr val="FFFF00"/>
                </a:solidFill>
              </a:rPr>
              <a:t>§</a:t>
            </a:r>
            <a:r>
              <a:rPr dirty="0" sz="5400" spc="-60">
                <a:solidFill>
                  <a:srgbClr val="FFFF00"/>
                </a:solidFill>
              </a:rPr>
              <a:t> </a:t>
            </a:r>
            <a:r>
              <a:rPr dirty="0" sz="5400" spc="0">
                <a:solidFill>
                  <a:srgbClr val="FFFF00"/>
                </a:solidFill>
              </a:rPr>
              <a:t>(</a:t>
            </a:r>
            <a:r>
              <a:rPr dirty="0" sz="5400" spc="-10">
                <a:solidFill>
                  <a:srgbClr val="FFFF00"/>
                </a:solidFill>
              </a:rPr>
              <a:t>so</a:t>
            </a:r>
            <a:r>
              <a:rPr dirty="0" sz="5400" spc="20">
                <a:solidFill>
                  <a:srgbClr val="FFFF00"/>
                </a:solidFill>
              </a:rPr>
              <a:t>l</a:t>
            </a:r>
            <a:r>
              <a:rPr dirty="0" sz="5400" spc="-5">
                <a:solidFill>
                  <a:srgbClr val="FFFF00"/>
                </a:solidFill>
              </a:rPr>
              <a:t>i</a:t>
            </a:r>
            <a:r>
              <a:rPr dirty="0" sz="5400" spc="-30">
                <a:solidFill>
                  <a:srgbClr val="FFFF00"/>
                </a:solidFill>
              </a:rPr>
              <a:t>d</a:t>
            </a:r>
            <a:r>
              <a:rPr dirty="0" sz="5400" spc="-15">
                <a:solidFill>
                  <a:srgbClr val="FFFF00"/>
                </a:solidFill>
              </a:rPr>
              <a:t>)</a:t>
            </a:r>
            <a:endParaRPr sz="5400"/>
          </a:p>
        </p:txBody>
      </p:sp>
      <p:sp>
        <p:nvSpPr>
          <p:cNvPr id="4" name="object 4"/>
          <p:cNvSpPr txBox="1"/>
          <p:nvPr/>
        </p:nvSpPr>
        <p:spPr>
          <a:xfrm>
            <a:off x="459356" y="1510297"/>
            <a:ext cx="3700145" cy="2899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Õ»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25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Ù»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-20">
                <a:solidFill>
                  <a:srgbClr val="FFFF00"/>
                </a:solidFill>
                <a:latin typeface="4805_KwangMD_Melt"/>
                <a:cs typeface="4805_KwangMD_Melt"/>
              </a:rPr>
              <a:t>·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2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2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ØÀ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Ö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¡Ñ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Ë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‹¹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ØÀ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Ñ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¡Ñ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à»š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º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º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Ö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àË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Ë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ØÀ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¡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¨Ø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×Í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Ù§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 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¨Ø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´Ë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Ë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Ù§</a:t>
            </a:r>
            <a:endParaRPr sz="3200">
              <a:latin typeface="4805_KwangMD_Melt"/>
              <a:cs typeface="4805_KwangMD_Mel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90820" y="1996439"/>
            <a:ext cx="3319779" cy="20980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284" y="740958"/>
            <a:ext cx="6371590" cy="271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10" u="sng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 spc="-35" u="sng">
                <a:solidFill>
                  <a:srgbClr val="FFFF00"/>
                </a:solidFill>
                <a:latin typeface="4805_KwangMD_Melt"/>
                <a:cs typeface="4805_KwangMD_Melt"/>
              </a:rPr>
              <a:t>Ñ</a:t>
            </a:r>
            <a:r>
              <a:rPr dirty="0" sz="3200" u="sng">
                <a:solidFill>
                  <a:srgbClr val="FFFF00"/>
                </a:solidFill>
                <a:latin typeface="4805_KwangMD_Melt"/>
                <a:cs typeface="4805_KwangMD_Melt"/>
              </a:rPr>
              <a:t>¡É</a:t>
            </a:r>
            <a:r>
              <a:rPr dirty="0" sz="3200" spc="5" u="sng">
                <a:solidFill>
                  <a:srgbClr val="FFFF00"/>
                </a:solidFill>
                <a:latin typeface="4805_KwangMD_Melt"/>
                <a:cs typeface="4805_KwangMD_Melt"/>
              </a:rPr>
              <a:t>³</a:t>
            </a:r>
            <a:r>
              <a:rPr dirty="0" sz="3200" spc="-5" u="sng">
                <a:solidFill>
                  <a:srgbClr val="FFFF00"/>
                </a:solidFill>
                <a:latin typeface="4805_KwangMD_Melt"/>
                <a:cs typeface="4805_KwangMD_Melt"/>
              </a:rPr>
              <a:t>Ð¢</a:t>
            </a:r>
            <a:r>
              <a:rPr dirty="0" sz="3200" u="sng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5" u="sng">
                <a:solidFill>
                  <a:srgbClr val="FFFF00"/>
                </a:solidFill>
                <a:latin typeface="4805_KwangMD_Melt"/>
                <a:cs typeface="4805_KwangMD_Melt"/>
              </a:rPr>
              <a:t>§¢</a:t>
            </a:r>
            <a:r>
              <a:rPr dirty="0" sz="3200" u="sng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5" u="sng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5" u="sng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" u="sng">
                <a:solidFill>
                  <a:srgbClr val="FFFF00"/>
                </a:solidFill>
                <a:latin typeface="4805_KwangMD_Melt"/>
                <a:cs typeface="4805_KwangMD_Melt"/>
              </a:rPr>
              <a:t>¢</a:t>
            </a:r>
            <a:r>
              <a:rPr dirty="0" sz="3200" spc="-35" u="sng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 u="sng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endParaRPr sz="3200">
              <a:latin typeface="4805_KwangMD_Melt"/>
              <a:cs typeface="4805_KwangMD_Melt"/>
            </a:endParaRPr>
          </a:p>
          <a:p>
            <a:pPr marL="355600" marR="6350" indent="-342900">
              <a:lnSpc>
                <a:spcPct val="100000"/>
              </a:lnSpc>
              <a:spcBef>
                <a:spcPts val="76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  <a:tab pos="1010285" algn="l"/>
                <a:tab pos="1804670" algn="l"/>
                <a:tab pos="2823210" algn="l"/>
                <a:tab pos="3839210" algn="l"/>
                <a:tab pos="483997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à»š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¼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Ö¡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-55">
                <a:solidFill>
                  <a:srgbClr val="FFFF00"/>
                </a:solidFill>
                <a:latin typeface="4805_KwangMD_Melt"/>
                <a:cs typeface="4805_KwangMD_Melt"/>
              </a:rPr>
              <a:t> 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ÕàË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 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Ø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¡Ñ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ª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¢Í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 àª‹¹	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 spc="-116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×	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443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é	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125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Œ	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«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	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à»š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-143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Œ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à»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š</a:t>
            </a:r>
            <a:r>
              <a:rPr dirty="0" sz="3200" spc="-2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¢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Ñ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³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°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 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(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Õâ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¤Ã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ÊÃ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Œ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ä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)</a:t>
            </a:r>
            <a:endParaRPr sz="3200">
              <a:latin typeface="4805_KwangMD_Melt"/>
              <a:cs typeface="4805_KwangMD_Melt"/>
            </a:endParaRPr>
          </a:p>
          <a:p>
            <a:pPr marL="354965">
              <a:lnSpc>
                <a:spcPct val="100000"/>
              </a:lnSpc>
              <a:tabLst>
                <a:tab pos="1010285" algn="l"/>
                <a:tab pos="2224405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àª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¹	</a:t>
            </a:r>
            <a:r>
              <a:rPr dirty="0" sz="3200" spc="10">
                <a:solidFill>
                  <a:srgbClr val="FFFF00"/>
                </a:solidFill>
                <a:latin typeface="4805_KwangMD_Melt"/>
                <a:cs typeface="4805_KwangMD_Melt"/>
              </a:rPr>
              <a:t>¾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-1140">
                <a:solidFill>
                  <a:srgbClr val="FFFF00"/>
                </a:solidFill>
                <a:latin typeface="4805_KwangMD_Melt"/>
                <a:cs typeface="4805_KwangMD_Melt"/>
              </a:rPr>
              <a:t>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	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à¨Å</a:t>
            </a:r>
            <a:endParaRPr sz="3200">
              <a:latin typeface="4805_KwangMD_Melt"/>
              <a:cs typeface="4805_KwangMD_Mel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31000" y="1922779"/>
            <a:ext cx="2156459" cy="1440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6711950" y="1903729"/>
            <a:ext cx="2194560" cy="1478280"/>
          </a:xfrm>
          <a:custGeom>
            <a:avLst/>
            <a:gdLst/>
            <a:ahLst/>
            <a:cxnLst/>
            <a:rect l="l" t="t" r="r" b="b"/>
            <a:pathLst>
              <a:path w="2194559" h="1478279">
                <a:moveTo>
                  <a:pt x="0" y="0"/>
                </a:moveTo>
                <a:lnTo>
                  <a:pt x="2194559" y="0"/>
                </a:lnTo>
                <a:lnTo>
                  <a:pt x="2194559" y="1478280"/>
                </a:lnTo>
                <a:lnTo>
                  <a:pt x="0" y="147828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FF6699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634740" y="3319779"/>
            <a:ext cx="3159759" cy="1478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605529" y="3290570"/>
            <a:ext cx="3218180" cy="1536700"/>
          </a:xfrm>
          <a:custGeom>
            <a:avLst/>
            <a:gdLst/>
            <a:ahLst/>
            <a:cxnLst/>
            <a:rect l="l" t="t" r="r" b="b"/>
            <a:pathLst>
              <a:path w="3218179" h="1536700">
                <a:moveTo>
                  <a:pt x="0" y="0"/>
                </a:moveTo>
                <a:lnTo>
                  <a:pt x="3218179" y="0"/>
                </a:lnTo>
                <a:lnTo>
                  <a:pt x="3218179" y="1536699"/>
                </a:lnTo>
                <a:lnTo>
                  <a:pt x="0" y="1536699"/>
                </a:lnTo>
                <a:lnTo>
                  <a:pt x="0" y="0"/>
                </a:lnTo>
                <a:close/>
              </a:path>
            </a:pathLst>
          </a:custGeom>
          <a:ln w="58419">
            <a:solidFill>
              <a:srgbClr val="00B05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700020" y="195579"/>
            <a:ext cx="4330700" cy="855980"/>
          </a:xfrm>
          <a:custGeom>
            <a:avLst/>
            <a:gdLst/>
            <a:ahLst/>
            <a:cxnLst/>
            <a:rect l="l" t="t" r="r" b="b"/>
            <a:pathLst>
              <a:path w="4330700" h="855980">
                <a:moveTo>
                  <a:pt x="0" y="427989"/>
                </a:moveTo>
                <a:lnTo>
                  <a:pt x="379996" y="0"/>
                </a:lnTo>
                <a:lnTo>
                  <a:pt x="3950703" y="0"/>
                </a:lnTo>
                <a:lnTo>
                  <a:pt x="4330700" y="427989"/>
                </a:lnTo>
                <a:lnTo>
                  <a:pt x="3950703" y="855979"/>
                </a:lnTo>
                <a:lnTo>
                  <a:pt x="379996" y="855979"/>
                </a:lnTo>
                <a:lnTo>
                  <a:pt x="0" y="427989"/>
                </a:lnTo>
                <a:close/>
              </a:path>
            </a:pathLst>
          </a:custGeom>
          <a:ln w="76200">
            <a:solidFill>
              <a:srgbClr val="93CDDD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439312" y="44991"/>
            <a:ext cx="2848610" cy="952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10" b="1">
                <a:solidFill>
                  <a:srgbClr val="FFFF00"/>
                </a:solidFill>
                <a:latin typeface="4805_KwangMD_Melt"/>
                <a:cs typeface="4805_KwangMD_Melt"/>
              </a:rPr>
              <a:t>¢</a:t>
            </a:r>
            <a:r>
              <a:rPr dirty="0" sz="5400" spc="5" b="1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5400" b="1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5400" spc="-10" b="1">
                <a:solidFill>
                  <a:srgbClr val="FFFF00"/>
                </a:solidFill>
                <a:latin typeface="4805_KwangMD_Melt"/>
                <a:cs typeface="4805_KwangMD_Melt"/>
              </a:rPr>
              <a:t>á¢</a:t>
            </a:r>
            <a:r>
              <a:rPr dirty="0" sz="5400" spc="-20" b="1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5400" spc="-20" b="1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5400" spc="-60" b="1">
                <a:solidFill>
                  <a:srgbClr val="FFFF00"/>
                </a:solidFill>
                <a:latin typeface="4805_KwangMD_Melt"/>
                <a:cs typeface="4805_KwangMD_Melt"/>
              </a:rPr>
              <a:t> </a:t>
            </a:r>
            <a:r>
              <a:rPr dirty="0" sz="5400" spc="0" b="1">
                <a:solidFill>
                  <a:srgbClr val="FFFF00"/>
                </a:solidFill>
                <a:latin typeface="4805_KwangMD_Melt"/>
                <a:cs typeface="4805_KwangMD_Melt"/>
              </a:rPr>
              <a:t>(</a:t>
            </a:r>
            <a:r>
              <a:rPr dirty="0" sz="5400" spc="-10" b="1">
                <a:solidFill>
                  <a:srgbClr val="FFFF00"/>
                </a:solidFill>
                <a:latin typeface="4805_KwangMD_Melt"/>
                <a:cs typeface="4805_KwangMD_Melt"/>
              </a:rPr>
              <a:t>so</a:t>
            </a:r>
            <a:r>
              <a:rPr dirty="0" sz="5400" spc="20" b="1">
                <a:solidFill>
                  <a:srgbClr val="FFFF00"/>
                </a:solidFill>
                <a:latin typeface="4805_KwangMD_Melt"/>
                <a:cs typeface="4805_KwangMD_Melt"/>
              </a:rPr>
              <a:t>l</a:t>
            </a:r>
            <a:r>
              <a:rPr dirty="0" sz="5400" spc="-5" b="1">
                <a:solidFill>
                  <a:srgbClr val="FFFF00"/>
                </a:solidFill>
                <a:latin typeface="4805_KwangMD_Melt"/>
                <a:cs typeface="4805_KwangMD_Melt"/>
              </a:rPr>
              <a:t>i</a:t>
            </a:r>
            <a:r>
              <a:rPr dirty="0" sz="5400" spc="-30" b="1">
                <a:solidFill>
                  <a:srgbClr val="FFFF00"/>
                </a:solidFill>
                <a:latin typeface="4805_KwangMD_Melt"/>
                <a:cs typeface="4805_KwangMD_Melt"/>
              </a:rPr>
              <a:t>d</a:t>
            </a:r>
            <a:r>
              <a:rPr dirty="0" sz="5400" spc="-15" b="1">
                <a:solidFill>
                  <a:srgbClr val="FFFF00"/>
                </a:solidFill>
                <a:latin typeface="4805_KwangMD_Melt"/>
                <a:cs typeface="4805_KwangMD_Melt"/>
              </a:rPr>
              <a:t>)</a:t>
            </a:r>
            <a:endParaRPr sz="5400">
              <a:latin typeface="4805_KwangMD_Melt"/>
              <a:cs typeface="4805_KwangMD_Me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79929" y="200456"/>
            <a:ext cx="4897120" cy="1145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979929" y="200665"/>
            <a:ext cx="4897120" cy="1145540"/>
          </a:xfrm>
          <a:custGeom>
            <a:avLst/>
            <a:gdLst/>
            <a:ahLst/>
            <a:cxnLst/>
            <a:rect l="l" t="t" r="r" b="b"/>
            <a:pathLst>
              <a:path w="4897120" h="1145540">
                <a:moveTo>
                  <a:pt x="0" y="91608"/>
                </a:moveTo>
                <a:lnTo>
                  <a:pt x="244855" y="50813"/>
                </a:lnTo>
                <a:lnTo>
                  <a:pt x="489711" y="22902"/>
                </a:lnTo>
                <a:lnTo>
                  <a:pt x="734566" y="6441"/>
                </a:lnTo>
                <a:lnTo>
                  <a:pt x="979422" y="0"/>
                </a:lnTo>
                <a:lnTo>
                  <a:pt x="1224278" y="2147"/>
                </a:lnTo>
                <a:lnTo>
                  <a:pt x="1469134" y="11451"/>
                </a:lnTo>
                <a:lnTo>
                  <a:pt x="1713991" y="26480"/>
                </a:lnTo>
                <a:lnTo>
                  <a:pt x="1958847" y="45804"/>
                </a:lnTo>
                <a:lnTo>
                  <a:pt x="2203703" y="67990"/>
                </a:lnTo>
                <a:lnTo>
                  <a:pt x="2448560" y="91608"/>
                </a:lnTo>
                <a:lnTo>
                  <a:pt x="2693416" y="115226"/>
                </a:lnTo>
                <a:lnTo>
                  <a:pt x="2938272" y="137412"/>
                </a:lnTo>
                <a:lnTo>
                  <a:pt x="3183128" y="156735"/>
                </a:lnTo>
                <a:lnTo>
                  <a:pt x="3427985" y="171765"/>
                </a:lnTo>
                <a:lnTo>
                  <a:pt x="3672841" y="181069"/>
                </a:lnTo>
                <a:lnTo>
                  <a:pt x="3917697" y="183216"/>
                </a:lnTo>
                <a:lnTo>
                  <a:pt x="4162553" y="176775"/>
                </a:lnTo>
                <a:lnTo>
                  <a:pt x="4407408" y="160314"/>
                </a:lnTo>
                <a:lnTo>
                  <a:pt x="4652264" y="132402"/>
                </a:lnTo>
                <a:lnTo>
                  <a:pt x="4897120" y="91608"/>
                </a:lnTo>
                <a:lnTo>
                  <a:pt x="4897120" y="1053925"/>
                </a:lnTo>
                <a:lnTo>
                  <a:pt x="4652264" y="1094717"/>
                </a:lnTo>
                <a:lnTo>
                  <a:pt x="4407408" y="1122628"/>
                </a:lnTo>
                <a:lnTo>
                  <a:pt x="4162553" y="1139088"/>
                </a:lnTo>
                <a:lnTo>
                  <a:pt x="3917697" y="1145528"/>
                </a:lnTo>
                <a:lnTo>
                  <a:pt x="3672841" y="1143381"/>
                </a:lnTo>
                <a:lnTo>
                  <a:pt x="3427985" y="1134076"/>
                </a:lnTo>
                <a:lnTo>
                  <a:pt x="3183128" y="1119047"/>
                </a:lnTo>
                <a:lnTo>
                  <a:pt x="2938272" y="1099723"/>
                </a:lnTo>
                <a:lnTo>
                  <a:pt x="2693416" y="1077537"/>
                </a:lnTo>
                <a:lnTo>
                  <a:pt x="2448560" y="1053920"/>
                </a:lnTo>
                <a:lnTo>
                  <a:pt x="2203703" y="1030303"/>
                </a:lnTo>
                <a:lnTo>
                  <a:pt x="1958847" y="1008117"/>
                </a:lnTo>
                <a:lnTo>
                  <a:pt x="1713991" y="988794"/>
                </a:lnTo>
                <a:lnTo>
                  <a:pt x="1469134" y="973765"/>
                </a:lnTo>
                <a:lnTo>
                  <a:pt x="1224278" y="964462"/>
                </a:lnTo>
                <a:lnTo>
                  <a:pt x="979422" y="962315"/>
                </a:lnTo>
                <a:lnTo>
                  <a:pt x="734566" y="968757"/>
                </a:lnTo>
                <a:lnTo>
                  <a:pt x="489711" y="985218"/>
                </a:lnTo>
                <a:lnTo>
                  <a:pt x="244855" y="1013130"/>
                </a:lnTo>
                <a:lnTo>
                  <a:pt x="0" y="1053925"/>
                </a:lnTo>
                <a:lnTo>
                  <a:pt x="0" y="91608"/>
                </a:lnTo>
                <a:close/>
              </a:path>
            </a:pathLst>
          </a:custGeom>
          <a:ln w="58419">
            <a:solidFill>
              <a:srgbClr val="0070C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¢</a:t>
            </a:r>
            <a:r>
              <a:rPr dirty="0" spc="-15"/>
              <a:t>Í</a:t>
            </a:r>
            <a:r>
              <a:rPr dirty="0" spc="5"/>
              <a:t>§</a:t>
            </a:r>
            <a:r>
              <a:rPr dirty="0"/>
              <a:t>à</a:t>
            </a:r>
            <a:r>
              <a:rPr dirty="0" spc="-20"/>
              <a:t>ËÅ</a:t>
            </a:r>
            <a:r>
              <a:rPr dirty="0" spc="-20"/>
              <a:t>Ç</a:t>
            </a:r>
            <a:r>
              <a:rPr dirty="0" spc="-55"/>
              <a:t> </a:t>
            </a:r>
            <a:r>
              <a:rPr dirty="0" spc="5"/>
              <a:t>(</a:t>
            </a:r>
            <a:r>
              <a:rPr dirty="0" spc="0"/>
              <a:t>l</a:t>
            </a:r>
            <a:r>
              <a:rPr dirty="0" spc="15"/>
              <a:t>i</a:t>
            </a:r>
            <a:r>
              <a:rPr dirty="0" spc="-25"/>
              <a:t>q</a:t>
            </a:r>
            <a:r>
              <a:rPr dirty="0" spc="-15"/>
              <a:t>u</a:t>
            </a:r>
            <a:r>
              <a:rPr dirty="0" spc="-5"/>
              <a:t>i</a:t>
            </a:r>
            <a:r>
              <a:rPr dirty="0" spc="-20"/>
              <a:t>d)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2268" y="1654314"/>
            <a:ext cx="5407660" cy="2325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F79646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Í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Ø</a:t>
            </a:r>
            <a:r>
              <a:rPr dirty="0" sz="3200" spc="20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¤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Â</a:t>
            </a:r>
            <a:r>
              <a:rPr dirty="0" sz="3200" spc="-1180" b="1">
                <a:solidFill>
                  <a:srgbClr val="F79646"/>
                </a:solidFill>
                <a:latin typeface="4805_KwangMD_Melt"/>
                <a:cs typeface="4805_KwangMD_Melt"/>
              </a:rPr>
              <a:t>´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Ö</a:t>
            </a:r>
            <a:r>
              <a:rPr dirty="0" sz="3200" spc="4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Ë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Õ</a:t>
            </a:r>
            <a:r>
              <a:rPr dirty="0" sz="3200" spc="-35" b="1">
                <a:solidFill>
                  <a:srgbClr val="F79646"/>
                </a:solidFill>
                <a:latin typeface="4805_KwangMD_Melt"/>
                <a:cs typeface="4805_KwangMD_Melt"/>
              </a:rPr>
              <a:t>è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Â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Ç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¡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Ë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á¹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‹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¹¹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Œ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Í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Â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¡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Ç</a:t>
            </a:r>
            <a:r>
              <a:rPr dirty="0" sz="3200" spc="-9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9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¢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Í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§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¢</a:t>
            </a:r>
            <a:r>
              <a:rPr dirty="0" sz="3200" spc="-905" b="1">
                <a:solidFill>
                  <a:srgbClr val="F79646"/>
                </a:solidFill>
                <a:latin typeface="4805_KwangMD_Melt"/>
                <a:cs typeface="4805_KwangMD_Melt"/>
              </a:rPr>
              <a:t>§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ç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79646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 spc="25" b="1">
                <a:solidFill>
                  <a:srgbClr val="F79646"/>
                </a:solidFill>
                <a:latin typeface="4805_KwangMD_Melt"/>
                <a:cs typeface="4805_KwangMD_Melt"/>
              </a:rPr>
              <a:t>Ê</a:t>
            </a: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2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¶à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¤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Å</a:t>
            </a:r>
            <a:r>
              <a:rPr dirty="0" sz="3200" spc="-1150" b="1">
                <a:solidFill>
                  <a:srgbClr val="F79646"/>
                </a:solidFill>
                <a:latin typeface="4805_KwangMD_Melt"/>
                <a:cs typeface="4805_KwangMD_Melt"/>
              </a:rPr>
              <a:t>Í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è</a:t>
            </a:r>
            <a:r>
              <a:rPr dirty="0" sz="3200" spc="2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spc="15" b="1">
                <a:solidFill>
                  <a:srgbClr val="F79646"/>
                </a:solidFill>
                <a:latin typeface="4805_KwangMD_Melt"/>
                <a:cs typeface="4805_KwangMD_Melt"/>
              </a:rPr>
              <a:t>·</a:t>
            </a:r>
            <a:r>
              <a:rPr dirty="0" sz="3200" spc="-35" b="1">
                <a:solidFill>
                  <a:srgbClr val="F79646"/>
                </a:solidFill>
                <a:latin typeface="4805_KwangMD_Melt"/>
                <a:cs typeface="4805_KwangMD_Melt"/>
              </a:rPr>
              <a:t>Õ</a:t>
            </a:r>
            <a:r>
              <a:rPr dirty="0" sz="3200" spc="-35" b="1">
                <a:solidFill>
                  <a:srgbClr val="F79646"/>
                </a:solidFill>
                <a:latin typeface="4805_KwangMD_Melt"/>
                <a:cs typeface="4805_KwangMD_Melt"/>
              </a:rPr>
              <a:t>è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ä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´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Í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Â</a:t>
            </a:r>
            <a:r>
              <a:rPr dirty="0" sz="3200" spc="-9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9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§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Ê</a:t>
            </a:r>
            <a:r>
              <a:rPr dirty="0" sz="3200" spc="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Õ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F79646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 spc="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Ù</a:t>
            </a: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»</a:t>
            </a:r>
            <a:r>
              <a:rPr dirty="0" sz="3200" spc="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§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à»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Å</a:t>
            </a:r>
            <a:r>
              <a:rPr dirty="0" sz="3200" spc="-1225" b="1">
                <a:solidFill>
                  <a:srgbClr val="F79646"/>
                </a:solidFill>
                <a:latin typeface="4805_KwangMD_Melt"/>
                <a:cs typeface="4805_KwangMD_Melt"/>
              </a:rPr>
              <a:t>Â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10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spc="10" b="1">
                <a:solidFill>
                  <a:srgbClr val="F79646"/>
                </a:solidFill>
                <a:latin typeface="4805_KwangMD_Melt"/>
                <a:cs typeface="4805_KwangMD_Melt"/>
              </a:rPr>
              <a:t>µ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ª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Ð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·</a:t>
            </a:r>
            <a:r>
              <a:rPr dirty="0" sz="3200" spc="-1425" b="1">
                <a:solidFill>
                  <a:srgbClr val="F79646"/>
                </a:solidFill>
                <a:latin typeface="4805_KwangMD_Melt"/>
                <a:cs typeface="4805_KwangMD_Melt"/>
              </a:rPr>
              <a:t>º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28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¨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Ø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79646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»</a:t>
            </a:r>
            <a:r>
              <a:rPr dirty="0" sz="3200" spc="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spc="-35" b="1">
                <a:solidFill>
                  <a:srgbClr val="F79646"/>
                </a:solidFill>
                <a:latin typeface="4805_KwangMD_Melt"/>
                <a:cs typeface="4805_KwangMD_Melt"/>
              </a:rPr>
              <a:t>Ô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µ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Ã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·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´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Ô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2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35" b="1">
                <a:solidFill>
                  <a:srgbClr val="F79646"/>
                </a:solidFill>
                <a:latin typeface="4805_KwangMD_Melt"/>
                <a:cs typeface="4805_KwangMD_Melt"/>
              </a:rPr>
              <a:t>×</a:t>
            </a:r>
            <a:r>
              <a:rPr dirty="0" sz="3200" spc="-35" b="1">
                <a:solidFill>
                  <a:srgbClr val="F79646"/>
                </a:solidFill>
                <a:latin typeface="4805_KwangMD_Melt"/>
                <a:cs typeface="4805_KwangMD_Melt"/>
              </a:rPr>
              <a:t>è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Íà»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Å</a:t>
            </a:r>
            <a:r>
              <a:rPr dirty="0" sz="3200" spc="-1225" b="1">
                <a:solidFill>
                  <a:srgbClr val="F79646"/>
                </a:solidFill>
                <a:latin typeface="4805_KwangMD_Melt"/>
                <a:cs typeface="4805_KwangMD_Melt"/>
              </a:rPr>
              <a:t>Â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Õ</a:t>
            </a:r>
            <a:r>
              <a:rPr dirty="0" sz="3200" spc="90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¹</a:t>
            </a:r>
            <a:r>
              <a:rPr dirty="0" sz="3200" spc="-10" b="1">
                <a:solidFill>
                  <a:srgbClr val="F79646"/>
                </a:solidFill>
                <a:latin typeface="4805_KwangMD_Melt"/>
                <a:cs typeface="4805_KwangMD_Melt"/>
              </a:rPr>
              <a:t>Í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Ø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³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Ë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À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Ù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97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b="1">
                <a:solidFill>
                  <a:srgbClr val="F79646"/>
                </a:solidFill>
                <a:latin typeface="4805_KwangMD_Melt"/>
                <a:cs typeface="4805_KwangMD_Melt"/>
              </a:rPr>
              <a:t>Ô</a:t>
            </a:r>
            <a:r>
              <a:rPr dirty="0" sz="3200" spc="-135" b="1">
                <a:solidFill>
                  <a:srgbClr val="F79646"/>
                </a:solidFill>
                <a:latin typeface="4805_KwangMD_Melt"/>
                <a:cs typeface="4805_KwangMD_Melt"/>
              </a:rPr>
              <a:t> </a:t>
            </a:r>
            <a:r>
              <a:rPr dirty="0" sz="3200" spc="-25" b="1">
                <a:solidFill>
                  <a:srgbClr val="F79646"/>
                </a:solidFill>
                <a:latin typeface="4805_KwangMD_Melt"/>
                <a:cs typeface="4805_KwangMD_Melt"/>
              </a:rPr>
              <a:t>Å</a:t>
            </a:r>
            <a:r>
              <a:rPr dirty="0" sz="3200" spc="-5" b="1">
                <a:solidFill>
                  <a:srgbClr val="F79646"/>
                </a:solidFill>
                <a:latin typeface="4805_KwangMD_Melt"/>
                <a:cs typeface="4805_KwangMD_Melt"/>
              </a:rPr>
              <a:t>Ð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¤</a:t>
            </a:r>
            <a:r>
              <a:rPr dirty="0" sz="3200" spc="0" b="1">
                <a:solidFill>
                  <a:srgbClr val="F79646"/>
                </a:solidFill>
                <a:latin typeface="4805_KwangMD_Melt"/>
                <a:cs typeface="4805_KwangMD_Melt"/>
              </a:rPr>
              <a:t>Ç</a:t>
            </a:r>
            <a:r>
              <a:rPr dirty="0" sz="3200" spc="-15" b="1">
                <a:solidFill>
                  <a:srgbClr val="F79646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 b="1">
                <a:solidFill>
                  <a:srgbClr val="F79646"/>
                </a:solidFill>
                <a:latin typeface="4805_KwangMD_Melt"/>
                <a:cs typeface="4805_KwangMD_Melt"/>
              </a:rPr>
              <a:t>Á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´</a:t>
            </a:r>
            <a:r>
              <a:rPr dirty="0" sz="3200" spc="-20" b="1">
                <a:solidFill>
                  <a:srgbClr val="F79646"/>
                </a:solidFill>
                <a:latin typeface="4805_KwangMD_Melt"/>
                <a:cs typeface="4805_KwangMD_Melt"/>
              </a:rPr>
              <a:t>Ñ¹</a:t>
            </a:r>
            <a:endParaRPr sz="3200">
              <a:latin typeface="4805_KwangMD_Melt"/>
              <a:cs typeface="4805_KwangMD_Mel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44260" y="1564640"/>
            <a:ext cx="2651759" cy="2402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6106159" y="1526539"/>
            <a:ext cx="2727960" cy="2479040"/>
          </a:xfrm>
          <a:custGeom>
            <a:avLst/>
            <a:gdLst/>
            <a:ahLst/>
            <a:cxnLst/>
            <a:rect l="l" t="t" r="r" b="b"/>
            <a:pathLst>
              <a:path w="2727959" h="2479040">
                <a:moveTo>
                  <a:pt x="0" y="0"/>
                </a:moveTo>
                <a:lnTo>
                  <a:pt x="2727960" y="0"/>
                </a:lnTo>
                <a:lnTo>
                  <a:pt x="2727960" y="2479040"/>
                </a:lnTo>
                <a:lnTo>
                  <a:pt x="0" y="247904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FF6699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8608" y="211168"/>
            <a:ext cx="6130925" cy="1285875"/>
          </a:xfrm>
          <a:custGeom>
            <a:avLst/>
            <a:gdLst/>
            <a:ahLst/>
            <a:cxnLst/>
            <a:rect l="l" t="t" r="r" b="b"/>
            <a:pathLst>
              <a:path w="6130925" h="1285875">
                <a:moveTo>
                  <a:pt x="558048" y="423361"/>
                </a:moveTo>
                <a:lnTo>
                  <a:pt x="550612" y="401020"/>
                </a:lnTo>
                <a:lnTo>
                  <a:pt x="549536" y="378936"/>
                </a:lnTo>
                <a:lnTo>
                  <a:pt x="554608" y="357187"/>
                </a:lnTo>
                <a:lnTo>
                  <a:pt x="582354" y="315014"/>
                </a:lnTo>
                <a:lnTo>
                  <a:pt x="632164" y="275135"/>
                </a:lnTo>
                <a:lnTo>
                  <a:pt x="702350" y="238183"/>
                </a:lnTo>
                <a:lnTo>
                  <a:pt x="744557" y="221002"/>
                </a:lnTo>
                <a:lnTo>
                  <a:pt x="791226" y="204792"/>
                </a:lnTo>
                <a:lnTo>
                  <a:pt x="842145" y="189629"/>
                </a:lnTo>
                <a:lnTo>
                  <a:pt x="897105" y="175595"/>
                </a:lnTo>
                <a:lnTo>
                  <a:pt x="955894" y="162768"/>
                </a:lnTo>
                <a:lnTo>
                  <a:pt x="1018302" y="151227"/>
                </a:lnTo>
                <a:lnTo>
                  <a:pt x="1084117" y="141052"/>
                </a:lnTo>
                <a:lnTo>
                  <a:pt x="1153128" y="132321"/>
                </a:lnTo>
                <a:lnTo>
                  <a:pt x="1225126" y="125114"/>
                </a:lnTo>
                <a:lnTo>
                  <a:pt x="1299899" y="119511"/>
                </a:lnTo>
                <a:lnTo>
                  <a:pt x="1377236" y="115589"/>
                </a:lnTo>
                <a:lnTo>
                  <a:pt x="1440965" y="113732"/>
                </a:lnTo>
                <a:lnTo>
                  <a:pt x="1504700" y="113097"/>
                </a:lnTo>
                <a:lnTo>
                  <a:pt x="1536505" y="113234"/>
                </a:lnTo>
                <a:lnTo>
                  <a:pt x="1599860" y="114411"/>
                </a:lnTo>
                <a:lnTo>
                  <a:pt x="1662703" y="116780"/>
                </a:lnTo>
                <a:lnTo>
                  <a:pt x="1724827" y="120331"/>
                </a:lnTo>
                <a:lnTo>
                  <a:pt x="1786024" y="125050"/>
                </a:lnTo>
                <a:lnTo>
                  <a:pt x="1846089" y="130927"/>
                </a:lnTo>
                <a:lnTo>
                  <a:pt x="1904814" y="137949"/>
                </a:lnTo>
                <a:lnTo>
                  <a:pt x="1961991" y="146104"/>
                </a:lnTo>
                <a:lnTo>
                  <a:pt x="1989935" y="150603"/>
                </a:lnTo>
                <a:lnTo>
                  <a:pt x="2021221" y="135280"/>
                </a:lnTo>
                <a:lnTo>
                  <a:pt x="2094520" y="107668"/>
                </a:lnTo>
                <a:lnTo>
                  <a:pt x="2136006" y="95424"/>
                </a:lnTo>
                <a:lnTo>
                  <a:pt x="2180366" y="84254"/>
                </a:lnTo>
                <a:lnTo>
                  <a:pt x="2227337" y="74179"/>
                </a:lnTo>
                <a:lnTo>
                  <a:pt x="2276656" y="65223"/>
                </a:lnTo>
                <a:lnTo>
                  <a:pt x="2328059" y="57409"/>
                </a:lnTo>
                <a:lnTo>
                  <a:pt x="2381285" y="50759"/>
                </a:lnTo>
                <a:lnTo>
                  <a:pt x="2436070" y="45298"/>
                </a:lnTo>
                <a:lnTo>
                  <a:pt x="2492150" y="41048"/>
                </a:lnTo>
                <a:lnTo>
                  <a:pt x="2549264" y="38031"/>
                </a:lnTo>
                <a:lnTo>
                  <a:pt x="2607148" y="36272"/>
                </a:lnTo>
                <a:lnTo>
                  <a:pt x="2665538" y="35793"/>
                </a:lnTo>
                <a:lnTo>
                  <a:pt x="2724173" y="36617"/>
                </a:lnTo>
                <a:lnTo>
                  <a:pt x="2782789" y="38768"/>
                </a:lnTo>
                <a:lnTo>
                  <a:pt x="2841122" y="42268"/>
                </a:lnTo>
                <a:lnTo>
                  <a:pt x="2898911" y="47140"/>
                </a:lnTo>
                <a:lnTo>
                  <a:pt x="2955892" y="53408"/>
                </a:lnTo>
                <a:lnTo>
                  <a:pt x="3011802" y="61094"/>
                </a:lnTo>
                <a:lnTo>
                  <a:pt x="3052123" y="67682"/>
                </a:lnTo>
                <a:lnTo>
                  <a:pt x="3090905" y="74959"/>
                </a:lnTo>
                <a:lnTo>
                  <a:pt x="3140036" y="85690"/>
                </a:lnTo>
                <a:lnTo>
                  <a:pt x="3185989" y="97548"/>
                </a:lnTo>
                <a:lnTo>
                  <a:pt x="3210671" y="84886"/>
                </a:lnTo>
                <a:lnTo>
                  <a:pt x="3268972" y="61962"/>
                </a:lnTo>
                <a:lnTo>
                  <a:pt x="3337774" y="42376"/>
                </a:lnTo>
                <a:lnTo>
                  <a:pt x="3375583" y="33887"/>
                </a:lnTo>
                <a:lnTo>
                  <a:pt x="3415379" y="26295"/>
                </a:lnTo>
                <a:lnTo>
                  <a:pt x="3456951" y="19621"/>
                </a:lnTo>
                <a:lnTo>
                  <a:pt x="3500085" y="13884"/>
                </a:lnTo>
                <a:lnTo>
                  <a:pt x="3544571" y="9107"/>
                </a:lnTo>
                <a:lnTo>
                  <a:pt x="3590195" y="5309"/>
                </a:lnTo>
                <a:lnTo>
                  <a:pt x="3636745" y="2511"/>
                </a:lnTo>
                <a:lnTo>
                  <a:pt x="3684008" y="734"/>
                </a:lnTo>
                <a:lnTo>
                  <a:pt x="3731772" y="0"/>
                </a:lnTo>
                <a:lnTo>
                  <a:pt x="3779825" y="327"/>
                </a:lnTo>
                <a:lnTo>
                  <a:pt x="3827954" y="1737"/>
                </a:lnTo>
                <a:lnTo>
                  <a:pt x="3875946" y="4252"/>
                </a:lnTo>
                <a:lnTo>
                  <a:pt x="3923590" y="7891"/>
                </a:lnTo>
                <a:lnTo>
                  <a:pt x="3970673" y="12675"/>
                </a:lnTo>
                <a:lnTo>
                  <a:pt x="4016982" y="18625"/>
                </a:lnTo>
                <a:lnTo>
                  <a:pt x="4059618" y="25321"/>
                </a:lnTo>
                <a:lnTo>
                  <a:pt x="4100166" y="32930"/>
                </a:lnTo>
                <a:lnTo>
                  <a:pt x="4138454" y="41409"/>
                </a:lnTo>
                <a:lnTo>
                  <a:pt x="4185691" y="54002"/>
                </a:lnTo>
                <a:lnTo>
                  <a:pt x="4228193" y="67978"/>
                </a:lnTo>
                <a:lnTo>
                  <a:pt x="4267076" y="56361"/>
                </a:lnTo>
                <a:lnTo>
                  <a:pt x="4308473" y="45814"/>
                </a:lnTo>
                <a:lnTo>
                  <a:pt x="4352138" y="36342"/>
                </a:lnTo>
                <a:lnTo>
                  <a:pt x="4397823" y="27954"/>
                </a:lnTo>
                <a:lnTo>
                  <a:pt x="4445284" y="20655"/>
                </a:lnTo>
                <a:lnTo>
                  <a:pt x="4494274" y="14454"/>
                </a:lnTo>
                <a:lnTo>
                  <a:pt x="4544546" y="9358"/>
                </a:lnTo>
                <a:lnTo>
                  <a:pt x="4595854" y="5373"/>
                </a:lnTo>
                <a:lnTo>
                  <a:pt x="4647952" y="2506"/>
                </a:lnTo>
                <a:lnTo>
                  <a:pt x="4700594" y="765"/>
                </a:lnTo>
                <a:lnTo>
                  <a:pt x="4753533" y="158"/>
                </a:lnTo>
                <a:lnTo>
                  <a:pt x="4806523" y="690"/>
                </a:lnTo>
                <a:lnTo>
                  <a:pt x="4859318" y="2369"/>
                </a:lnTo>
                <a:lnTo>
                  <a:pt x="4911671" y="5203"/>
                </a:lnTo>
                <a:lnTo>
                  <a:pt x="4963337" y="9198"/>
                </a:lnTo>
                <a:lnTo>
                  <a:pt x="5014069" y="14362"/>
                </a:lnTo>
                <a:lnTo>
                  <a:pt x="5063620" y="20701"/>
                </a:lnTo>
                <a:lnTo>
                  <a:pt x="5111745" y="28223"/>
                </a:lnTo>
                <a:lnTo>
                  <a:pt x="5158197" y="36935"/>
                </a:lnTo>
                <a:lnTo>
                  <a:pt x="5202730" y="46844"/>
                </a:lnTo>
                <a:lnTo>
                  <a:pt x="5254842" y="60827"/>
                </a:lnTo>
                <a:lnTo>
                  <a:pt x="5301306" y="76177"/>
                </a:lnTo>
                <a:lnTo>
                  <a:pt x="5341835" y="92751"/>
                </a:lnTo>
                <a:lnTo>
                  <a:pt x="5376146" y="110410"/>
                </a:lnTo>
                <a:lnTo>
                  <a:pt x="5411725" y="135398"/>
                </a:lnTo>
                <a:lnTo>
                  <a:pt x="5435064" y="161728"/>
                </a:lnTo>
                <a:lnTo>
                  <a:pt x="5494204" y="167083"/>
                </a:lnTo>
                <a:lnTo>
                  <a:pt x="5550732" y="173682"/>
                </a:lnTo>
                <a:lnTo>
                  <a:pt x="5604509" y="181457"/>
                </a:lnTo>
                <a:lnTo>
                  <a:pt x="5655401" y="190341"/>
                </a:lnTo>
                <a:lnTo>
                  <a:pt x="5703269" y="200264"/>
                </a:lnTo>
                <a:lnTo>
                  <a:pt x="5747977" y="211158"/>
                </a:lnTo>
                <a:lnTo>
                  <a:pt x="5789390" y="222955"/>
                </a:lnTo>
                <a:lnTo>
                  <a:pt x="5827370" y="235586"/>
                </a:lnTo>
                <a:lnTo>
                  <a:pt x="5892484" y="263079"/>
                </a:lnTo>
                <a:lnTo>
                  <a:pt x="5942229" y="293089"/>
                </a:lnTo>
                <a:lnTo>
                  <a:pt x="5975512" y="325070"/>
                </a:lnTo>
                <a:lnTo>
                  <a:pt x="5992178" y="375538"/>
                </a:lnTo>
                <a:lnTo>
                  <a:pt x="5988318" y="392753"/>
                </a:lnTo>
                <a:lnTo>
                  <a:pt x="5965657" y="427362"/>
                </a:lnTo>
                <a:lnTo>
                  <a:pt x="5937089" y="451633"/>
                </a:lnTo>
                <a:lnTo>
                  <a:pt x="5981664" y="470620"/>
                </a:lnTo>
                <a:lnTo>
                  <a:pt x="6020340" y="490230"/>
                </a:lnTo>
                <a:lnTo>
                  <a:pt x="6053159" y="510367"/>
                </a:lnTo>
                <a:lnTo>
                  <a:pt x="6101385" y="551838"/>
                </a:lnTo>
                <a:lnTo>
                  <a:pt x="6126670" y="594266"/>
                </a:lnTo>
                <a:lnTo>
                  <a:pt x="6130812" y="615600"/>
                </a:lnTo>
                <a:lnTo>
                  <a:pt x="6129341" y="636885"/>
                </a:lnTo>
                <a:lnTo>
                  <a:pt x="6109727" y="678926"/>
                </a:lnTo>
                <a:lnTo>
                  <a:pt x="6068155" y="719625"/>
                </a:lnTo>
                <a:lnTo>
                  <a:pt x="6004951" y="758212"/>
                </a:lnTo>
                <a:lnTo>
                  <a:pt x="5965340" y="776475"/>
                </a:lnTo>
                <a:lnTo>
                  <a:pt x="5920444" y="793923"/>
                </a:lnTo>
                <a:lnTo>
                  <a:pt x="5870304" y="810460"/>
                </a:lnTo>
                <a:lnTo>
                  <a:pt x="5814961" y="825989"/>
                </a:lnTo>
                <a:lnTo>
                  <a:pt x="5754456" y="840416"/>
                </a:lnTo>
                <a:lnTo>
                  <a:pt x="5714493" y="848726"/>
                </a:lnTo>
                <a:lnTo>
                  <a:pt x="5673197" y="856417"/>
                </a:lnTo>
                <a:lnTo>
                  <a:pt x="5630657" y="863481"/>
                </a:lnTo>
                <a:lnTo>
                  <a:pt x="5586963" y="869905"/>
                </a:lnTo>
                <a:lnTo>
                  <a:pt x="5542204" y="875678"/>
                </a:lnTo>
                <a:lnTo>
                  <a:pt x="5496471" y="880790"/>
                </a:lnTo>
                <a:lnTo>
                  <a:pt x="5449853" y="885229"/>
                </a:lnTo>
                <a:lnTo>
                  <a:pt x="5402440" y="888986"/>
                </a:lnTo>
                <a:lnTo>
                  <a:pt x="5354321" y="892048"/>
                </a:lnTo>
                <a:lnTo>
                  <a:pt x="5305587" y="894404"/>
                </a:lnTo>
                <a:lnTo>
                  <a:pt x="5302330" y="913593"/>
                </a:lnTo>
                <a:lnTo>
                  <a:pt x="5280184" y="950594"/>
                </a:lnTo>
                <a:lnTo>
                  <a:pt x="5238611" y="985359"/>
                </a:lnTo>
                <a:lnTo>
                  <a:pt x="5179312" y="1017410"/>
                </a:lnTo>
                <a:lnTo>
                  <a:pt x="5143547" y="1032268"/>
                </a:lnTo>
                <a:lnTo>
                  <a:pt x="5103989" y="1046269"/>
                </a:lnTo>
                <a:lnTo>
                  <a:pt x="5060850" y="1059352"/>
                </a:lnTo>
                <a:lnTo>
                  <a:pt x="5014343" y="1071458"/>
                </a:lnTo>
                <a:lnTo>
                  <a:pt x="4964681" y="1082526"/>
                </a:lnTo>
                <a:lnTo>
                  <a:pt x="4912075" y="1092498"/>
                </a:lnTo>
                <a:lnTo>
                  <a:pt x="4856740" y="1101314"/>
                </a:lnTo>
                <a:lnTo>
                  <a:pt x="4798886" y="1108913"/>
                </a:lnTo>
                <a:lnTo>
                  <a:pt x="4738728" y="1115236"/>
                </a:lnTo>
                <a:lnTo>
                  <a:pt x="4676478" y="1120223"/>
                </a:lnTo>
                <a:lnTo>
                  <a:pt x="4612348" y="1123815"/>
                </a:lnTo>
                <a:lnTo>
                  <a:pt x="4546551" y="1125952"/>
                </a:lnTo>
                <a:lnTo>
                  <a:pt x="4479300" y="1126573"/>
                </a:lnTo>
                <a:lnTo>
                  <a:pt x="4456640" y="1126432"/>
                </a:lnTo>
                <a:lnTo>
                  <a:pt x="4411516" y="1125616"/>
                </a:lnTo>
                <a:lnTo>
                  <a:pt x="4366737" y="1124096"/>
                </a:lnTo>
                <a:lnTo>
                  <a:pt x="4322400" y="1121880"/>
                </a:lnTo>
                <a:lnTo>
                  <a:pt x="4278603" y="1118975"/>
                </a:lnTo>
                <a:lnTo>
                  <a:pt x="4235446" y="1115390"/>
                </a:lnTo>
                <a:lnTo>
                  <a:pt x="4193026" y="1111133"/>
                </a:lnTo>
                <a:lnTo>
                  <a:pt x="4151441" y="1106213"/>
                </a:lnTo>
                <a:lnTo>
                  <a:pt x="4110790" y="1100638"/>
                </a:lnTo>
                <a:lnTo>
                  <a:pt x="4071171" y="1094415"/>
                </a:lnTo>
                <a:lnTo>
                  <a:pt x="4051780" y="1091064"/>
                </a:lnTo>
                <a:lnTo>
                  <a:pt x="4026005" y="1112321"/>
                </a:lnTo>
                <a:lnTo>
                  <a:pt x="3958540" y="1151812"/>
                </a:lnTo>
                <a:lnTo>
                  <a:pt x="3917463" y="1169951"/>
                </a:lnTo>
                <a:lnTo>
                  <a:pt x="3871900" y="1186957"/>
                </a:lnTo>
                <a:lnTo>
                  <a:pt x="3822157" y="1202782"/>
                </a:lnTo>
                <a:lnTo>
                  <a:pt x="3768542" y="1217380"/>
                </a:lnTo>
                <a:lnTo>
                  <a:pt x="3711361" y="1230703"/>
                </a:lnTo>
                <a:lnTo>
                  <a:pt x="3650922" y="1242704"/>
                </a:lnTo>
                <a:lnTo>
                  <a:pt x="3587531" y="1253336"/>
                </a:lnTo>
                <a:lnTo>
                  <a:pt x="3521496" y="1262553"/>
                </a:lnTo>
                <a:lnTo>
                  <a:pt x="3453123" y="1270306"/>
                </a:lnTo>
                <a:lnTo>
                  <a:pt x="3382720" y="1276550"/>
                </a:lnTo>
                <a:lnTo>
                  <a:pt x="3310593" y="1281236"/>
                </a:lnTo>
                <a:lnTo>
                  <a:pt x="3237049" y="1284318"/>
                </a:lnTo>
                <a:lnTo>
                  <a:pt x="3162396" y="1285749"/>
                </a:lnTo>
                <a:lnTo>
                  <a:pt x="3086941" y="1285482"/>
                </a:lnTo>
                <a:lnTo>
                  <a:pt x="3010990" y="1283469"/>
                </a:lnTo>
                <a:lnTo>
                  <a:pt x="2934851" y="1279664"/>
                </a:lnTo>
                <a:lnTo>
                  <a:pt x="2858831" y="1274020"/>
                </a:lnTo>
                <a:lnTo>
                  <a:pt x="2796142" y="1267895"/>
                </a:lnTo>
                <a:lnTo>
                  <a:pt x="2735370" y="1260579"/>
                </a:lnTo>
                <a:lnTo>
                  <a:pt x="2676702" y="1252114"/>
                </a:lnTo>
                <a:lnTo>
                  <a:pt x="2620326" y="1242538"/>
                </a:lnTo>
                <a:lnTo>
                  <a:pt x="2566429" y="1231891"/>
                </a:lnTo>
                <a:lnTo>
                  <a:pt x="2515198" y="1220213"/>
                </a:lnTo>
                <a:lnTo>
                  <a:pt x="2466821" y="1207544"/>
                </a:lnTo>
                <a:lnTo>
                  <a:pt x="2421484" y="1193923"/>
                </a:lnTo>
                <a:lnTo>
                  <a:pt x="2379376" y="1179391"/>
                </a:lnTo>
                <a:lnTo>
                  <a:pt x="2340683" y="1163987"/>
                </a:lnTo>
                <a:lnTo>
                  <a:pt x="2261922" y="1176349"/>
                </a:lnTo>
                <a:lnTo>
                  <a:pt x="2181232" y="1186679"/>
                </a:lnTo>
                <a:lnTo>
                  <a:pt x="2099000" y="1195006"/>
                </a:lnTo>
                <a:lnTo>
                  <a:pt x="2015613" y="1201357"/>
                </a:lnTo>
                <a:lnTo>
                  <a:pt x="1931457" y="1205760"/>
                </a:lnTo>
                <a:lnTo>
                  <a:pt x="1846917" y="1208242"/>
                </a:lnTo>
                <a:lnTo>
                  <a:pt x="1762382" y="1208831"/>
                </a:lnTo>
                <a:lnTo>
                  <a:pt x="1678236" y="1207554"/>
                </a:lnTo>
                <a:lnTo>
                  <a:pt x="1594867" y="1204439"/>
                </a:lnTo>
                <a:lnTo>
                  <a:pt x="1512661" y="1199514"/>
                </a:lnTo>
                <a:lnTo>
                  <a:pt x="1432003" y="1192806"/>
                </a:lnTo>
                <a:lnTo>
                  <a:pt x="1353281" y="1184342"/>
                </a:lnTo>
                <a:lnTo>
                  <a:pt x="1276881" y="1174152"/>
                </a:lnTo>
                <a:lnTo>
                  <a:pt x="1203189" y="1162261"/>
                </a:lnTo>
                <a:lnTo>
                  <a:pt x="1132591" y="1148698"/>
                </a:lnTo>
                <a:lnTo>
                  <a:pt x="1065474" y="1133489"/>
                </a:lnTo>
                <a:lnTo>
                  <a:pt x="1002225" y="1116664"/>
                </a:lnTo>
                <a:lnTo>
                  <a:pt x="943229" y="1098249"/>
                </a:lnTo>
                <a:lnTo>
                  <a:pt x="888873" y="1078272"/>
                </a:lnTo>
                <a:lnTo>
                  <a:pt x="839543" y="1056761"/>
                </a:lnTo>
                <a:lnTo>
                  <a:pt x="827974" y="1051109"/>
                </a:lnTo>
                <a:lnTo>
                  <a:pt x="777411" y="1052212"/>
                </a:lnTo>
                <a:lnTo>
                  <a:pt x="727504" y="1052148"/>
                </a:lnTo>
                <a:lnTo>
                  <a:pt x="678429" y="1050957"/>
                </a:lnTo>
                <a:lnTo>
                  <a:pt x="630361" y="1048679"/>
                </a:lnTo>
                <a:lnTo>
                  <a:pt x="583478" y="1045353"/>
                </a:lnTo>
                <a:lnTo>
                  <a:pt x="537956" y="1041019"/>
                </a:lnTo>
                <a:lnTo>
                  <a:pt x="493972" y="1035717"/>
                </a:lnTo>
                <a:lnTo>
                  <a:pt x="451701" y="1029487"/>
                </a:lnTo>
                <a:lnTo>
                  <a:pt x="411321" y="1022368"/>
                </a:lnTo>
                <a:lnTo>
                  <a:pt x="373007" y="1014400"/>
                </a:lnTo>
                <a:lnTo>
                  <a:pt x="303286" y="996076"/>
                </a:lnTo>
                <a:lnTo>
                  <a:pt x="243950" y="974833"/>
                </a:lnTo>
                <a:lnTo>
                  <a:pt x="196410" y="950989"/>
                </a:lnTo>
                <a:lnTo>
                  <a:pt x="162077" y="924860"/>
                </a:lnTo>
                <a:lnTo>
                  <a:pt x="139746" y="888881"/>
                </a:lnTo>
                <a:lnTo>
                  <a:pt x="138245" y="873153"/>
                </a:lnTo>
                <a:lnTo>
                  <a:pt x="139337" y="865331"/>
                </a:lnTo>
                <a:lnTo>
                  <a:pt x="162720" y="827089"/>
                </a:lnTo>
                <a:lnTo>
                  <a:pt x="202173" y="798193"/>
                </a:lnTo>
                <a:lnTo>
                  <a:pt x="243333" y="777972"/>
                </a:lnTo>
                <a:lnTo>
                  <a:pt x="294031" y="759324"/>
                </a:lnTo>
                <a:lnTo>
                  <a:pt x="253041" y="751003"/>
                </a:lnTo>
                <a:lnTo>
                  <a:pt x="214875" y="741907"/>
                </a:lnTo>
                <a:lnTo>
                  <a:pt x="147275" y="721632"/>
                </a:lnTo>
                <a:lnTo>
                  <a:pt x="91752" y="698979"/>
                </a:lnTo>
                <a:lnTo>
                  <a:pt x="48822" y="674424"/>
                </a:lnTo>
                <a:lnTo>
                  <a:pt x="19005" y="648446"/>
                </a:lnTo>
                <a:lnTo>
                  <a:pt x="0" y="607855"/>
                </a:lnTo>
                <a:lnTo>
                  <a:pt x="782" y="594130"/>
                </a:lnTo>
                <a:lnTo>
                  <a:pt x="25393" y="553210"/>
                </a:lnTo>
                <a:lnTo>
                  <a:pt x="60999" y="526739"/>
                </a:lnTo>
                <a:lnTo>
                  <a:pt x="100181" y="506755"/>
                </a:lnTo>
                <a:lnTo>
                  <a:pt x="152778" y="486804"/>
                </a:lnTo>
                <a:lnTo>
                  <a:pt x="192712" y="474874"/>
                </a:lnTo>
                <a:lnTo>
                  <a:pt x="236168" y="464111"/>
                </a:lnTo>
                <a:lnTo>
                  <a:pt x="282824" y="454574"/>
                </a:lnTo>
                <a:lnTo>
                  <a:pt x="332361" y="446323"/>
                </a:lnTo>
                <a:lnTo>
                  <a:pt x="384456" y="439417"/>
                </a:lnTo>
                <a:lnTo>
                  <a:pt x="438791" y="433915"/>
                </a:lnTo>
                <a:lnTo>
                  <a:pt x="495043" y="429877"/>
                </a:lnTo>
                <a:lnTo>
                  <a:pt x="552892" y="427362"/>
                </a:lnTo>
                <a:lnTo>
                  <a:pt x="558048" y="423361"/>
                </a:lnTo>
                <a:close/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969557" y="274357"/>
            <a:ext cx="69850" cy="67945"/>
          </a:xfrm>
          <a:custGeom>
            <a:avLst/>
            <a:gdLst/>
            <a:ahLst/>
            <a:cxnLst/>
            <a:rect l="l" t="t" r="r" b="b"/>
            <a:pathLst>
              <a:path w="69850" h="67945">
                <a:moveTo>
                  <a:pt x="69701" y="34675"/>
                </a:moveTo>
                <a:lnTo>
                  <a:pt x="66861" y="48653"/>
                </a:lnTo>
                <a:lnTo>
                  <a:pt x="59123" y="60041"/>
                </a:lnTo>
                <a:lnTo>
                  <a:pt x="47656" y="67670"/>
                </a:lnTo>
                <a:lnTo>
                  <a:pt x="29462" y="67131"/>
                </a:lnTo>
                <a:lnTo>
                  <a:pt x="15502" y="62721"/>
                </a:lnTo>
                <a:lnTo>
                  <a:pt x="5705" y="55188"/>
                </a:lnTo>
                <a:lnTo>
                  <a:pt x="0" y="45284"/>
                </a:lnTo>
                <a:lnTo>
                  <a:pt x="1191" y="27845"/>
                </a:lnTo>
                <a:lnTo>
                  <a:pt x="6399" y="14422"/>
                </a:lnTo>
                <a:lnTo>
                  <a:pt x="14811" y="5108"/>
                </a:lnTo>
                <a:lnTo>
                  <a:pt x="25615" y="0"/>
                </a:lnTo>
                <a:lnTo>
                  <a:pt x="42450" y="1674"/>
                </a:lnTo>
                <a:lnTo>
                  <a:pt x="55474" y="7484"/>
                </a:lnTo>
                <a:lnTo>
                  <a:pt x="64434" y="16566"/>
                </a:lnTo>
                <a:lnTo>
                  <a:pt x="69077" y="28059"/>
                </a:lnTo>
                <a:lnTo>
                  <a:pt x="69701" y="34675"/>
                </a:lnTo>
                <a:close/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2096415" y="269434"/>
            <a:ext cx="142240" cy="141605"/>
          </a:xfrm>
          <a:custGeom>
            <a:avLst/>
            <a:gdLst/>
            <a:ahLst/>
            <a:cxnLst/>
            <a:rect l="l" t="t" r="r" b="b"/>
            <a:pathLst>
              <a:path w="142239" h="141604">
                <a:moveTo>
                  <a:pt x="141990" y="70914"/>
                </a:moveTo>
                <a:lnTo>
                  <a:pt x="129653" y="111046"/>
                </a:lnTo>
                <a:lnTo>
                  <a:pt x="97905" y="136903"/>
                </a:lnTo>
                <a:lnTo>
                  <a:pt x="84374" y="140985"/>
                </a:lnTo>
                <a:lnTo>
                  <a:pt x="67108" y="140190"/>
                </a:lnTo>
                <a:lnTo>
                  <a:pt x="26078" y="124659"/>
                </a:lnTo>
                <a:lnTo>
                  <a:pt x="3170" y="94147"/>
                </a:lnTo>
                <a:lnTo>
                  <a:pt x="0" y="81701"/>
                </a:lnTo>
                <a:lnTo>
                  <a:pt x="1000" y="64973"/>
                </a:lnTo>
                <a:lnTo>
                  <a:pt x="17530" y="24929"/>
                </a:lnTo>
                <a:lnTo>
                  <a:pt x="49361" y="2797"/>
                </a:lnTo>
                <a:lnTo>
                  <a:pt x="62262" y="0"/>
                </a:lnTo>
                <a:lnTo>
                  <a:pt x="78523" y="1149"/>
                </a:lnTo>
                <a:lnTo>
                  <a:pt x="117742" y="18465"/>
                </a:lnTo>
                <a:lnTo>
                  <a:pt x="139240" y="51372"/>
                </a:lnTo>
                <a:lnTo>
                  <a:pt x="141990" y="70914"/>
                </a:lnTo>
                <a:close/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293962" y="278273"/>
            <a:ext cx="213995" cy="213360"/>
          </a:xfrm>
          <a:custGeom>
            <a:avLst/>
            <a:gdLst/>
            <a:ahLst/>
            <a:cxnLst/>
            <a:rect l="l" t="t" r="r" b="b"/>
            <a:pathLst>
              <a:path w="213994" h="213359">
                <a:moveTo>
                  <a:pt x="213719" y="106835"/>
                </a:moveTo>
                <a:lnTo>
                  <a:pt x="205201" y="148764"/>
                </a:lnTo>
                <a:lnTo>
                  <a:pt x="181987" y="182927"/>
                </a:lnTo>
                <a:lnTo>
                  <a:pt x="147589" y="205818"/>
                </a:lnTo>
                <a:lnTo>
                  <a:pt x="120178" y="213084"/>
                </a:lnTo>
                <a:lnTo>
                  <a:pt x="103535" y="212401"/>
                </a:lnTo>
                <a:lnTo>
                  <a:pt x="59762" y="200634"/>
                </a:lnTo>
                <a:lnTo>
                  <a:pt x="26634" y="176574"/>
                </a:lnTo>
                <a:lnTo>
                  <a:pt x="5963" y="143157"/>
                </a:lnTo>
                <a:lnTo>
                  <a:pt x="0" y="117133"/>
                </a:lnTo>
                <a:lnTo>
                  <a:pt x="787" y="100940"/>
                </a:lnTo>
                <a:lnTo>
                  <a:pt x="13110" y="58091"/>
                </a:lnTo>
                <a:lnTo>
                  <a:pt x="37990" y="25525"/>
                </a:lnTo>
                <a:lnTo>
                  <a:pt x="72367" y="5415"/>
                </a:lnTo>
                <a:lnTo>
                  <a:pt x="99051" y="0"/>
                </a:lnTo>
                <a:lnTo>
                  <a:pt x="114849" y="861"/>
                </a:lnTo>
                <a:lnTo>
                  <a:pt x="156902" y="13617"/>
                </a:lnTo>
                <a:lnTo>
                  <a:pt x="189001" y="39165"/>
                </a:lnTo>
                <a:lnTo>
                  <a:pt x="208647" y="74340"/>
                </a:lnTo>
                <a:lnTo>
                  <a:pt x="213719" y="106835"/>
                </a:lnTo>
                <a:close/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070083" y="962088"/>
            <a:ext cx="359410" cy="24765"/>
          </a:xfrm>
          <a:custGeom>
            <a:avLst/>
            <a:gdLst/>
            <a:ahLst/>
            <a:cxnLst/>
            <a:rect l="l" t="t" r="r" b="b"/>
            <a:pathLst>
              <a:path w="359410" h="24765">
                <a:moveTo>
                  <a:pt x="358940" y="23710"/>
                </a:moveTo>
                <a:lnTo>
                  <a:pt x="340153" y="24048"/>
                </a:lnTo>
                <a:lnTo>
                  <a:pt x="321378" y="24221"/>
                </a:lnTo>
                <a:lnTo>
                  <a:pt x="302629" y="24229"/>
                </a:lnTo>
                <a:lnTo>
                  <a:pt x="283918" y="24073"/>
                </a:lnTo>
                <a:lnTo>
                  <a:pt x="228139" y="22631"/>
                </a:lnTo>
                <a:lnTo>
                  <a:pt x="173154" y="19746"/>
                </a:lnTo>
                <a:lnTo>
                  <a:pt x="119307" y="15441"/>
                </a:lnTo>
                <a:lnTo>
                  <a:pt x="66938" y="9738"/>
                </a:lnTo>
                <a:lnTo>
                  <a:pt x="16387" y="2660"/>
                </a:lnTo>
                <a:lnTo>
                  <a:pt x="0" y="0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593863" y="1245285"/>
            <a:ext cx="152400" cy="11430"/>
          </a:xfrm>
          <a:custGeom>
            <a:avLst/>
            <a:gdLst/>
            <a:ahLst/>
            <a:cxnLst/>
            <a:rect l="l" t="t" r="r" b="b"/>
            <a:pathLst>
              <a:path w="152400" h="11430">
                <a:moveTo>
                  <a:pt x="151859" y="0"/>
                </a:moveTo>
                <a:lnTo>
                  <a:pt x="102388" y="4945"/>
                </a:lnTo>
                <a:lnTo>
                  <a:pt x="51679" y="8677"/>
                </a:lnTo>
                <a:lnTo>
                  <a:pt x="12995" y="10666"/>
                </a:lnTo>
                <a:lnTo>
                  <a:pt x="0" y="11173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008743" y="1321365"/>
            <a:ext cx="90805" cy="48895"/>
          </a:xfrm>
          <a:custGeom>
            <a:avLst/>
            <a:gdLst/>
            <a:ahLst/>
            <a:cxnLst/>
            <a:rect l="l" t="t" r="r" b="b"/>
            <a:pathLst>
              <a:path w="90804" h="48894">
                <a:moveTo>
                  <a:pt x="90203" y="48608"/>
                </a:moveTo>
                <a:lnTo>
                  <a:pt x="52387" y="30994"/>
                </a:lnTo>
                <a:lnTo>
                  <a:pt x="9388" y="6349"/>
                </a:lnTo>
                <a:lnTo>
                  <a:pt x="0" y="0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814969" y="1240878"/>
            <a:ext cx="34290" cy="53340"/>
          </a:xfrm>
          <a:custGeom>
            <a:avLst/>
            <a:gdLst/>
            <a:ahLst/>
            <a:cxnLst/>
            <a:rect l="l" t="t" r="r" b="b"/>
            <a:pathLst>
              <a:path w="34289" h="53340">
                <a:moveTo>
                  <a:pt x="33821" y="0"/>
                </a:moveTo>
                <a:lnTo>
                  <a:pt x="29972" y="10733"/>
                </a:lnTo>
                <a:lnTo>
                  <a:pt x="24657" y="21407"/>
                </a:lnTo>
                <a:lnTo>
                  <a:pt x="17885" y="32010"/>
                </a:lnTo>
                <a:lnTo>
                  <a:pt x="9663" y="42530"/>
                </a:lnTo>
                <a:lnTo>
                  <a:pt x="0" y="52955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600084" y="889914"/>
            <a:ext cx="461009" cy="212725"/>
          </a:xfrm>
          <a:custGeom>
            <a:avLst/>
            <a:gdLst/>
            <a:ahLst/>
            <a:cxnLst/>
            <a:rect l="l" t="t" r="r" b="b"/>
            <a:pathLst>
              <a:path w="461009" h="212725">
                <a:moveTo>
                  <a:pt x="0" y="0"/>
                </a:moveTo>
                <a:lnTo>
                  <a:pt x="41806" y="6243"/>
                </a:lnTo>
                <a:lnTo>
                  <a:pt x="81982" y="13106"/>
                </a:lnTo>
                <a:lnTo>
                  <a:pt x="120472" y="20562"/>
                </a:lnTo>
                <a:lnTo>
                  <a:pt x="192159" y="37148"/>
                </a:lnTo>
                <a:lnTo>
                  <a:pt x="256404" y="55787"/>
                </a:lnTo>
                <a:lnTo>
                  <a:pt x="312747" y="76266"/>
                </a:lnTo>
                <a:lnTo>
                  <a:pt x="360724" y="98373"/>
                </a:lnTo>
                <a:lnTo>
                  <a:pt x="399874" y="121895"/>
                </a:lnTo>
                <a:lnTo>
                  <a:pt x="429735" y="146620"/>
                </a:lnTo>
                <a:lnTo>
                  <a:pt x="456100" y="185494"/>
                </a:lnTo>
                <a:lnTo>
                  <a:pt x="459743" y="198823"/>
                </a:lnTo>
                <a:lnTo>
                  <a:pt x="460717" y="212293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486638" y="663803"/>
            <a:ext cx="200660" cy="78740"/>
          </a:xfrm>
          <a:custGeom>
            <a:avLst/>
            <a:gdLst/>
            <a:ahLst/>
            <a:cxnLst/>
            <a:rect l="l" t="t" r="r" b="b"/>
            <a:pathLst>
              <a:path w="200659" h="78740">
                <a:moveTo>
                  <a:pt x="200134" y="0"/>
                </a:moveTo>
                <a:lnTo>
                  <a:pt x="164473" y="20693"/>
                </a:lnTo>
                <a:lnTo>
                  <a:pt x="121474" y="40117"/>
                </a:lnTo>
                <a:lnTo>
                  <a:pt x="84653" y="53758"/>
                </a:lnTo>
                <a:lnTo>
                  <a:pt x="44105" y="66531"/>
                </a:lnTo>
                <a:lnTo>
                  <a:pt x="15086" y="74532"/>
                </a:lnTo>
                <a:lnTo>
                  <a:pt x="0" y="78370"/>
                </a:lnTo>
              </a:path>
            </a:pathLst>
          </a:custGeom>
          <a:ln w="58420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194508" y="368439"/>
            <a:ext cx="11430" cy="36830"/>
          </a:xfrm>
          <a:custGeom>
            <a:avLst/>
            <a:gdLst/>
            <a:ahLst/>
            <a:cxnLst/>
            <a:rect l="l" t="t" r="r" b="b"/>
            <a:pathLst>
              <a:path w="11429" h="36829">
                <a:moveTo>
                  <a:pt x="0" y="0"/>
                </a:moveTo>
                <a:lnTo>
                  <a:pt x="6253" y="12020"/>
                </a:lnTo>
                <a:lnTo>
                  <a:pt x="9885" y="24117"/>
                </a:lnTo>
                <a:lnTo>
                  <a:pt x="10884" y="36259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5884350" y="277103"/>
            <a:ext cx="104139" cy="47625"/>
          </a:xfrm>
          <a:custGeom>
            <a:avLst/>
            <a:gdLst/>
            <a:ahLst/>
            <a:cxnLst/>
            <a:rect l="l" t="t" r="r" b="b"/>
            <a:pathLst>
              <a:path w="104139" h="47625">
                <a:moveTo>
                  <a:pt x="0" y="47482"/>
                </a:moveTo>
                <a:lnTo>
                  <a:pt x="40200" y="25337"/>
                </a:lnTo>
                <a:lnTo>
                  <a:pt x="76613" y="9795"/>
                </a:lnTo>
                <a:lnTo>
                  <a:pt x="89898" y="4838"/>
                </a:lnTo>
                <a:lnTo>
                  <a:pt x="103742" y="0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901383" y="307335"/>
            <a:ext cx="48895" cy="40640"/>
          </a:xfrm>
          <a:custGeom>
            <a:avLst/>
            <a:gdLst/>
            <a:ahLst/>
            <a:cxnLst/>
            <a:rect l="l" t="t" r="r" b="b"/>
            <a:pathLst>
              <a:path w="48895" h="40639">
                <a:moveTo>
                  <a:pt x="0" y="40098"/>
                </a:moveTo>
                <a:lnTo>
                  <a:pt x="7032" y="31822"/>
                </a:lnTo>
                <a:lnTo>
                  <a:pt x="15440" y="23661"/>
                </a:lnTo>
                <a:lnTo>
                  <a:pt x="25206" y="15629"/>
                </a:lnTo>
                <a:lnTo>
                  <a:pt x="36312" y="7737"/>
                </a:lnTo>
                <a:lnTo>
                  <a:pt x="48740" y="0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747816" y="361480"/>
            <a:ext cx="175260" cy="38100"/>
          </a:xfrm>
          <a:custGeom>
            <a:avLst/>
            <a:gdLst/>
            <a:ahLst/>
            <a:cxnLst/>
            <a:rect l="l" t="t" r="r" b="b"/>
            <a:pathLst>
              <a:path w="175260" h="38100">
                <a:moveTo>
                  <a:pt x="0" y="0"/>
                </a:moveTo>
                <a:lnTo>
                  <a:pt x="39911" y="7061"/>
                </a:lnTo>
                <a:lnTo>
                  <a:pt x="78530" y="14668"/>
                </a:lnTo>
                <a:lnTo>
                  <a:pt x="115787" y="22803"/>
                </a:lnTo>
                <a:lnTo>
                  <a:pt x="163229" y="34446"/>
                </a:lnTo>
                <a:lnTo>
                  <a:pt x="174674" y="37494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317565" y="636359"/>
            <a:ext cx="31750" cy="40640"/>
          </a:xfrm>
          <a:custGeom>
            <a:avLst/>
            <a:gdLst/>
            <a:ahLst/>
            <a:cxnLst/>
            <a:rect l="l" t="t" r="r" b="b"/>
            <a:pathLst>
              <a:path w="31750" h="40640">
                <a:moveTo>
                  <a:pt x="31258" y="40385"/>
                </a:moveTo>
                <a:lnTo>
                  <a:pt x="21439" y="30420"/>
                </a:lnTo>
                <a:lnTo>
                  <a:pt x="12949" y="20360"/>
                </a:lnTo>
                <a:lnTo>
                  <a:pt x="5799" y="10217"/>
                </a:lnTo>
                <a:lnTo>
                  <a:pt x="0" y="0"/>
                </a:lnTo>
              </a:path>
            </a:pathLst>
          </a:custGeom>
          <a:ln w="58419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339134" y="110352"/>
            <a:ext cx="2531745" cy="1161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600" spc="-15" b="1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6600" spc="5" b="1">
                <a:solidFill>
                  <a:srgbClr val="FFFF00"/>
                </a:solidFill>
                <a:latin typeface="4805_KwangMD_Melt"/>
                <a:cs typeface="4805_KwangMD_Melt"/>
              </a:rPr>
              <a:t>¡</a:t>
            </a:r>
            <a:r>
              <a:rPr dirty="0" sz="6600" spc="-70" b="1">
                <a:solidFill>
                  <a:srgbClr val="FFFF00"/>
                </a:solidFill>
                <a:latin typeface="4805_KwangMD_Melt"/>
                <a:cs typeface="4805_KwangMD_Melt"/>
              </a:rPr>
              <a:t></a:t>
            </a:r>
            <a:r>
              <a:rPr dirty="0" sz="6600" b="1">
                <a:solidFill>
                  <a:srgbClr val="FFFF00"/>
                </a:solidFill>
                <a:latin typeface="4805_KwangMD_Melt"/>
                <a:cs typeface="4805_KwangMD_Melt"/>
              </a:rPr>
              <a:t>Ê</a:t>
            </a:r>
            <a:r>
              <a:rPr dirty="0" sz="6600" spc="-50" b="1">
                <a:solidFill>
                  <a:srgbClr val="FFFF00"/>
                </a:solidFill>
                <a:latin typeface="4805_KwangMD_Melt"/>
                <a:cs typeface="4805_KwangMD_Melt"/>
              </a:rPr>
              <a:t> </a:t>
            </a:r>
            <a:r>
              <a:rPr dirty="0" sz="6600" spc="-10" b="1">
                <a:solidFill>
                  <a:srgbClr val="FFFF00"/>
                </a:solidFill>
                <a:latin typeface="4805_KwangMD_Melt"/>
                <a:cs typeface="4805_KwangMD_Melt"/>
              </a:rPr>
              <a:t>(</a:t>
            </a:r>
            <a:r>
              <a:rPr dirty="0" sz="6600" spc="-10" b="1">
                <a:solidFill>
                  <a:srgbClr val="FFFF00"/>
                </a:solidFill>
                <a:latin typeface="4805_KwangMD_Melt"/>
                <a:cs typeface="4805_KwangMD_Melt"/>
              </a:rPr>
              <a:t>g</a:t>
            </a:r>
            <a:r>
              <a:rPr dirty="0" sz="6600" b="1">
                <a:solidFill>
                  <a:srgbClr val="FFFF00"/>
                </a:solidFill>
                <a:latin typeface="4805_KwangMD_Melt"/>
                <a:cs typeface="4805_KwangMD_Melt"/>
              </a:rPr>
              <a:t>a</a:t>
            </a:r>
            <a:r>
              <a:rPr dirty="0" sz="6600" spc="-10" b="1">
                <a:solidFill>
                  <a:srgbClr val="FFFF00"/>
                </a:solidFill>
                <a:latin typeface="4805_KwangMD_Melt"/>
                <a:cs typeface="4805_KwangMD_Melt"/>
              </a:rPr>
              <a:t>s)</a:t>
            </a:r>
            <a:endParaRPr sz="6600">
              <a:latin typeface="4805_KwangMD_Melt"/>
              <a:cs typeface="4805_KwangMD_Mel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5940" y="1582304"/>
            <a:ext cx="4954905" cy="2325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ØÀ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Ù‹¡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¨Ñ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¡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Ð¨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ØÀ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×èÍ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·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ä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Œ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35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ÊÃ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»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Ù»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§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ä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‹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Í¹</a:t>
            </a:r>
            <a:endParaRPr sz="3200">
              <a:latin typeface="4805_KwangMD_Melt"/>
              <a:cs typeface="4805_KwangMD_Melt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FFF00"/>
              </a:buClr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»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Ô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µ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¢Öé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Í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Â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Ù‹¡Ñ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º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¤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Ç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´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Ñ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á</a:t>
            </a:r>
            <a:r>
              <a:rPr dirty="0" sz="3200" spc="-10">
                <a:solidFill>
                  <a:srgbClr val="FFFF00"/>
                </a:solidFill>
                <a:latin typeface="4805_KwangMD_Melt"/>
                <a:cs typeface="4805_KwangMD_Melt"/>
              </a:rPr>
              <a:t>Å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À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Ò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ª</a:t>
            </a:r>
            <a:r>
              <a:rPr dirty="0" sz="3200" spc="-15">
                <a:solidFill>
                  <a:srgbClr val="FFFF00"/>
                </a:solidFill>
                <a:latin typeface="4805_KwangMD_Melt"/>
                <a:cs typeface="4805_KwangMD_Melt"/>
              </a:rPr>
              <a:t>¹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Ð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·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Õè</a:t>
            </a:r>
            <a:r>
              <a:rPr dirty="0" sz="3200" spc="-5">
                <a:solidFill>
                  <a:srgbClr val="FFFF00"/>
                </a:solidFill>
                <a:latin typeface="4805_KwangMD_Melt"/>
                <a:cs typeface="4805_KwangMD_Melt"/>
              </a:rPr>
              <a:t>º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 spc="5">
                <a:solidFill>
                  <a:srgbClr val="FFFF00"/>
                </a:solidFill>
                <a:latin typeface="4805_KwangMD_Melt"/>
                <a:cs typeface="4805_KwangMD_Melt"/>
              </a:rPr>
              <a:t>Ã</a:t>
            </a:r>
            <a:r>
              <a:rPr dirty="0" sz="3200">
                <a:solidFill>
                  <a:srgbClr val="FFFF00"/>
                </a:solidFill>
                <a:latin typeface="4805_KwangMD_Melt"/>
                <a:cs typeface="4805_KwangMD_Melt"/>
              </a:rPr>
              <a:t>¨Ø</a:t>
            </a:r>
            <a:endParaRPr sz="3200">
              <a:latin typeface="4805_KwangMD_Melt"/>
              <a:cs typeface="4805_KwangMD_Me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66179" y="1978660"/>
            <a:ext cx="2446019" cy="2319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05740"/>
            <a:ext cx="8229600" cy="858519"/>
          </a:xfrm>
          <a:custGeom>
            <a:avLst/>
            <a:gdLst/>
            <a:ahLst/>
            <a:cxnLst/>
            <a:rect l="l" t="t" r="r" b="b"/>
            <a:pathLst>
              <a:path w="8229600" h="858519">
                <a:moveTo>
                  <a:pt x="0" y="0"/>
                </a:moveTo>
                <a:lnTo>
                  <a:pt x="8229600" y="0"/>
                </a:lnTo>
                <a:lnTo>
                  <a:pt x="8229600" y="858519"/>
                </a:lnTo>
                <a:lnTo>
                  <a:pt x="0" y="85851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00B05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162163"/>
            <a:ext cx="7590155" cy="778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20" b="1">
                <a:solidFill>
                  <a:srgbClr val="FFCC00"/>
                </a:solidFill>
                <a:latin typeface="4805_KwangMD_Melt"/>
                <a:cs typeface="4805_KwangMD_Melt"/>
              </a:rPr>
              <a:t>Ê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Ã</a:t>
            </a:r>
            <a:r>
              <a:rPr dirty="0" sz="4400" spc="-45" b="1">
                <a:solidFill>
                  <a:srgbClr val="FFCC00"/>
                </a:solidFill>
                <a:latin typeface="4805_KwangMD_Melt"/>
                <a:cs typeface="4805_KwangMD_Melt"/>
              </a:rPr>
              <a:t>Ø</a:t>
            </a:r>
            <a:r>
              <a:rPr dirty="0" sz="4400" spc="-20" b="1">
                <a:solidFill>
                  <a:srgbClr val="FFCC00"/>
                </a:solidFill>
                <a:latin typeface="4805_KwangMD_Melt"/>
                <a:cs typeface="4805_KwangMD_Melt"/>
              </a:rPr>
              <a:t>»</a:t>
            </a:r>
            <a:r>
              <a:rPr dirty="0" sz="4400" spc="-40" b="1">
                <a:solidFill>
                  <a:srgbClr val="FFCC00"/>
                </a:solidFill>
                <a:latin typeface="4805_KwangMD_Melt"/>
                <a:cs typeface="4805_KwangMD_Melt"/>
              </a:rPr>
              <a:t> </a:t>
            </a:r>
            <a:r>
              <a:rPr dirty="0" sz="4400" spc="20" b="1">
                <a:solidFill>
                  <a:srgbClr val="FFCC00"/>
                </a:solidFill>
                <a:latin typeface="4805_KwangMD_Melt"/>
                <a:cs typeface="4805_KwangMD_Melt"/>
              </a:rPr>
              <a:t>Ê</a:t>
            </a:r>
            <a:r>
              <a:rPr dirty="0" sz="4400" spc="15" b="1">
                <a:solidFill>
                  <a:srgbClr val="FFCC00"/>
                </a:solidFill>
                <a:latin typeface="4805_KwangMD_Melt"/>
                <a:cs typeface="4805_KwangMD_Melt"/>
              </a:rPr>
              <a:t>Á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º</a:t>
            </a:r>
            <a:r>
              <a:rPr dirty="0" sz="4400" spc="-45" b="1">
                <a:solidFill>
                  <a:srgbClr val="FFCC00"/>
                </a:solidFill>
                <a:latin typeface="4805_KwangMD_Melt"/>
                <a:cs typeface="4805_KwangMD_Melt"/>
              </a:rPr>
              <a:t>Ñ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µ</a:t>
            </a:r>
            <a:r>
              <a:rPr dirty="0" sz="4400" spc="-1745" b="1">
                <a:solidFill>
                  <a:srgbClr val="FFCC00"/>
                </a:solidFill>
                <a:latin typeface="4805_KwangMD_Melt"/>
                <a:cs typeface="4805_KwangMD_Melt"/>
              </a:rPr>
              <a:t>·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Ô</a:t>
            </a:r>
            <a:r>
              <a:rPr dirty="0" sz="4400" spc="210" b="1">
                <a:solidFill>
                  <a:srgbClr val="FFCC00"/>
                </a:solidFill>
                <a:latin typeface="4805_KwangMD_Melt"/>
                <a:cs typeface="4805_KwangMD_Melt"/>
              </a:rPr>
              <a:t> 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Ò§</a:t>
            </a:r>
            <a:r>
              <a:rPr dirty="0" sz="4400" spc="-30" b="1">
                <a:solidFill>
                  <a:srgbClr val="FFCC00"/>
                </a:solidFill>
                <a:latin typeface="4805_KwangMD_Melt"/>
                <a:cs typeface="4805_KwangMD_Melt"/>
              </a:rPr>
              <a:t>¡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Ò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Â</a:t>
            </a:r>
            <a:r>
              <a:rPr dirty="0" sz="4400" spc="-5" b="1">
                <a:solidFill>
                  <a:srgbClr val="FFCC00"/>
                </a:solidFill>
                <a:latin typeface="4805_KwangMD_Melt"/>
                <a:cs typeface="4805_KwangMD_Melt"/>
              </a:rPr>
              <a:t>À</a:t>
            </a:r>
            <a:r>
              <a:rPr dirty="0" sz="4400" spc="-30" b="1">
                <a:solidFill>
                  <a:srgbClr val="FFCC00"/>
                </a:solidFill>
                <a:latin typeface="4805_KwangMD_Melt"/>
                <a:cs typeface="4805_KwangMD_Melt"/>
              </a:rPr>
              <a:t>Ò</a:t>
            </a:r>
            <a:r>
              <a:rPr dirty="0" sz="4400" spc="-15" b="1">
                <a:solidFill>
                  <a:srgbClr val="FFCC00"/>
                </a:solidFill>
                <a:latin typeface="4805_KwangMD_Melt"/>
                <a:cs typeface="4805_KwangMD_Melt"/>
              </a:rPr>
              <a:t>¾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¢</a:t>
            </a:r>
            <a:r>
              <a:rPr dirty="0" sz="4400" spc="-30" b="1">
                <a:solidFill>
                  <a:srgbClr val="FFCC00"/>
                </a:solidFill>
                <a:latin typeface="4805_KwangMD_Melt"/>
                <a:cs typeface="4805_KwangMD_Melt"/>
              </a:rPr>
              <a:t>Í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§</a:t>
            </a:r>
            <a:r>
              <a:rPr dirty="0" sz="4400" spc="-55" b="1">
                <a:solidFill>
                  <a:srgbClr val="FFCC00"/>
                </a:solidFill>
                <a:latin typeface="4805_KwangMD_Melt"/>
                <a:cs typeface="4805_KwangMD_Melt"/>
              </a:rPr>
              <a:t> 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¢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Í</a:t>
            </a:r>
            <a:r>
              <a:rPr dirty="0" sz="4400" spc="5" b="1">
                <a:solidFill>
                  <a:srgbClr val="FFCC00"/>
                </a:solidFill>
                <a:latin typeface="4805_KwangMD_Melt"/>
                <a:cs typeface="4805_KwangMD_Melt"/>
              </a:rPr>
              <a:t>§</a:t>
            </a:r>
            <a:r>
              <a:rPr dirty="0" sz="4400" spc="25" b="1">
                <a:solidFill>
                  <a:srgbClr val="FFCC00"/>
                </a:solidFill>
                <a:latin typeface="4805_KwangMD_Melt"/>
                <a:cs typeface="4805_KwangMD_Melt"/>
              </a:rPr>
              <a:t>á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¢</a:t>
            </a:r>
            <a:r>
              <a:rPr dirty="0" sz="4400" spc="-45" b="1">
                <a:solidFill>
                  <a:srgbClr val="FFCC00"/>
                </a:solidFill>
                <a:latin typeface="4805_KwangMD_Melt"/>
                <a:cs typeface="4805_KwangMD_Melt"/>
              </a:rPr>
              <a:t>ç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§</a:t>
            </a:r>
            <a:r>
              <a:rPr dirty="0" sz="4400" spc="-55" b="1">
                <a:solidFill>
                  <a:srgbClr val="FFCC00"/>
                </a:solidFill>
                <a:latin typeface="4805_KwangMD_Melt"/>
                <a:cs typeface="4805_KwangMD_Melt"/>
              </a:rPr>
              <a:t> 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¢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Í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§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à</a:t>
            </a:r>
            <a:r>
              <a:rPr dirty="0" sz="4400" spc="5" b="1">
                <a:solidFill>
                  <a:srgbClr val="FFCC00"/>
                </a:solidFill>
                <a:latin typeface="4805_KwangMD_Melt"/>
                <a:cs typeface="4805_KwangMD_Melt"/>
              </a:rPr>
              <a:t>Ë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Å</a:t>
            </a:r>
            <a:r>
              <a:rPr dirty="0" sz="4400" spc="-15" b="1">
                <a:solidFill>
                  <a:srgbClr val="FFCC00"/>
                </a:solidFill>
                <a:latin typeface="4805_KwangMD_Melt"/>
                <a:cs typeface="4805_KwangMD_Melt"/>
              </a:rPr>
              <a:t>Ç</a:t>
            </a:r>
            <a:r>
              <a:rPr dirty="0" sz="4400" spc="-65" b="1">
                <a:solidFill>
                  <a:srgbClr val="FFCC00"/>
                </a:solidFill>
                <a:latin typeface="4805_KwangMD_Melt"/>
                <a:cs typeface="4805_KwangMD_Melt"/>
              </a:rPr>
              <a:t> </a:t>
            </a:r>
            <a:r>
              <a:rPr dirty="0" sz="4400" spc="30" b="1">
                <a:solidFill>
                  <a:srgbClr val="FFCC00"/>
                </a:solidFill>
                <a:latin typeface="4805_KwangMD_Melt"/>
                <a:cs typeface="4805_KwangMD_Melt"/>
              </a:rPr>
              <a:t>á</a:t>
            </a:r>
            <a:r>
              <a:rPr dirty="0" sz="4400" spc="-10" b="1">
                <a:solidFill>
                  <a:srgbClr val="FFCC00"/>
                </a:solidFill>
                <a:latin typeface="4805_KwangMD_Melt"/>
                <a:cs typeface="4805_KwangMD_Melt"/>
              </a:rPr>
              <a:t>¡</a:t>
            </a:r>
            <a:r>
              <a:rPr dirty="0" sz="4400" spc="-45" b="1">
                <a:solidFill>
                  <a:srgbClr val="FFCC00"/>
                </a:solidFill>
                <a:latin typeface="4805_KwangMD_Melt"/>
                <a:cs typeface="4805_KwangMD_Melt"/>
              </a:rPr>
              <a:t></a:t>
            </a:r>
            <a:r>
              <a:rPr dirty="0" sz="4400" b="1">
                <a:solidFill>
                  <a:srgbClr val="FFCC00"/>
                </a:solidFill>
                <a:latin typeface="4805_KwangMD_Melt"/>
                <a:cs typeface="4805_KwangMD_Melt"/>
              </a:rPr>
              <a:t>Ê</a:t>
            </a:r>
            <a:endParaRPr sz="4400">
              <a:latin typeface="4805_KwangMD_Melt"/>
              <a:cs typeface="4805_KwangMD_Me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0526" y="2045770"/>
            <a:ext cx="650811" cy="191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601815" y="1979385"/>
            <a:ext cx="625830" cy="3525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661350" y="2000101"/>
            <a:ext cx="815889" cy="235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4634439" y="2069481"/>
            <a:ext cx="671624" cy="2593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458869" y="1945020"/>
            <a:ext cx="2353322" cy="2924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51892" y="2641403"/>
            <a:ext cx="690500" cy="2846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90933" y="3281432"/>
            <a:ext cx="809614" cy="1679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00204" y="3705941"/>
            <a:ext cx="389839" cy="2616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45169" y="1725672"/>
          <a:ext cx="8732520" cy="2437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3"/>
                <a:gridCol w="1152128"/>
                <a:gridCol w="1152127"/>
                <a:gridCol w="2653952"/>
                <a:gridCol w="2664296"/>
              </a:tblGrid>
              <a:tr h="869424">
                <a:tc>
                  <a:txBody>
                    <a:bodyPr/>
                    <a:lstStyle/>
                    <a:p>
                      <a:pPr/>
                      <a:endParaRPr sz="44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44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44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44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44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/>
                      <a:endParaRPr sz="44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¹Í¹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¹Í¹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</a:pP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Â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Ö</a:t>
                      </a: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àË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40" b="1">
                          <a:latin typeface="4805_KwangMD_Melt"/>
                          <a:cs typeface="4805_KwangMD_Melt"/>
                        </a:rPr>
                        <a:t>Õ</a:t>
                      </a:r>
                      <a:r>
                        <a:rPr dirty="0" sz="2800" spc="-1035" b="1">
                          <a:latin typeface="4805_KwangMD_Melt"/>
                          <a:cs typeface="4805_KwangMD_Melt"/>
                        </a:rPr>
                        <a:t>Â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è</a:t>
                      </a:r>
                      <a:r>
                        <a:rPr dirty="0" sz="2800" spc="6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-10" b="1">
                          <a:latin typeface="4805_KwangMD_Melt"/>
                          <a:cs typeface="4805_KwangMD_Melt"/>
                        </a:rPr>
                        <a:t>Ç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r>
                        <a:rPr dirty="0" sz="2800" spc="-123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Ñ</a:t>
                      </a:r>
                      <a:r>
                        <a:rPr dirty="0" sz="2800" spc="26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-1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Ò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554990">
                        <a:lnSpc>
                          <a:spcPct val="100000"/>
                        </a:lnSpc>
                      </a:pP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¡´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Ñ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Œ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Œ</a:t>
                      </a:r>
                      <a:r>
                        <a:rPr dirty="0" sz="2800" spc="-1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Â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Ò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/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123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24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¹Í¹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</a:pP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Â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Ö</a:t>
                      </a: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àË</a:t>
                      </a:r>
                      <a:r>
                        <a:rPr dirty="0" sz="2800" spc="-1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1035" b="1">
                          <a:latin typeface="4805_KwangMD_Melt"/>
                          <a:cs typeface="4805_KwangMD_Melt"/>
                        </a:rPr>
                        <a:t>Â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Õ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è</a:t>
                      </a:r>
                      <a:r>
                        <a:rPr dirty="0" sz="2800" spc="6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-10" b="1">
                          <a:latin typeface="4805_KwangMD_Melt"/>
                          <a:cs typeface="4805_KwangMD_Melt"/>
                        </a:rPr>
                        <a:t>Ç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Ñ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º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-1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Ò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740410">
                        <a:lnSpc>
                          <a:spcPct val="100000"/>
                        </a:lnSpc>
                      </a:pP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¡´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Ñ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Œ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Œ</a:t>
                      </a:r>
                      <a:r>
                        <a:rPr dirty="0" sz="2800" spc="-1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Â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FE9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/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123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24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1235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24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</a:pP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spc="-30" b="1">
                          <a:latin typeface="4805_KwangMD_Melt"/>
                          <a:cs typeface="4805_KwangMD_Melt"/>
                        </a:rPr>
                        <a:t>Ô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Ê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Ã</a:t>
                      </a:r>
                      <a:r>
                        <a:rPr dirty="0" sz="2800" spc="-10" b="1">
                          <a:latin typeface="4805_KwangMD_Melt"/>
                          <a:cs typeface="4805_KwangMD_Melt"/>
                        </a:rPr>
                        <a:t>Ð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µ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Ñ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¹</a:t>
                      </a:r>
                      <a:r>
                        <a:rPr dirty="0" sz="2800" spc="-60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15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Å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Ð</a:t>
                      </a:r>
                      <a:r>
                        <a:rPr dirty="0" sz="2800" spc="2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Â</a:t>
                      </a:r>
                      <a:r>
                        <a:rPr dirty="0" sz="2800" spc="-1135" b="1">
                          <a:latin typeface="4805_KwangMD_Melt"/>
                          <a:cs typeface="4805_KwangMD_Melt"/>
                        </a:rPr>
                        <a:t>Ë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Ù</a:t>
                      </a:r>
                      <a:r>
                        <a:rPr dirty="0" sz="2800" spc="165" b="1">
                          <a:latin typeface="4805_KwangMD_Melt"/>
                          <a:cs typeface="4805_KwangMD_Melt"/>
                        </a:rPr>
                        <a:t> 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‹</a:t>
                      </a:r>
                      <a:r>
                        <a:rPr dirty="0" sz="2800" spc="-10" b="1">
                          <a:latin typeface="4805_KwangMD_Melt"/>
                          <a:cs typeface="4805_KwangMD_Melt"/>
                        </a:rPr>
                        <a:t>Ò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§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Ñ¹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765810">
                        <a:lnSpc>
                          <a:spcPct val="100000"/>
                        </a:lnSpc>
                      </a:pPr>
                      <a:r>
                        <a:rPr dirty="0" sz="2800" spc="20" b="1">
                          <a:latin typeface="4805_KwangMD_Melt"/>
                          <a:cs typeface="4805_KwangMD_Melt"/>
                        </a:rPr>
                        <a:t>¡´</a:t>
                      </a:r>
                      <a:r>
                        <a:rPr dirty="0" sz="2800" spc="5" b="1">
                          <a:latin typeface="4805_KwangMD_Melt"/>
                          <a:cs typeface="4805_KwangMD_Melt"/>
                        </a:rPr>
                        <a:t>Í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Ñ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-5" b="1">
                          <a:latin typeface="4805_KwangMD_Melt"/>
                          <a:cs typeface="4805_KwangMD_Melt"/>
                        </a:rPr>
                        <a:t>ä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´</a:t>
                      </a:r>
                      <a:r>
                        <a:rPr dirty="0" sz="2800" spc="-20" b="1">
                          <a:latin typeface="4805_KwangMD_Melt"/>
                          <a:cs typeface="4805_KwangMD_Melt"/>
                        </a:rPr>
                        <a:t>Œ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Á</a:t>
                      </a:r>
                      <a:r>
                        <a:rPr dirty="0" sz="2800" spc="10" b="1">
                          <a:latin typeface="4805_KwangMD_Melt"/>
                          <a:cs typeface="4805_KwangMD_Melt"/>
                        </a:rPr>
                        <a:t>Ò</a:t>
                      </a:r>
                      <a:r>
                        <a:rPr dirty="0" sz="2800" b="1">
                          <a:latin typeface="4805_KwangMD_Melt"/>
                          <a:cs typeface="4805_KwangMD_Melt"/>
                        </a:rPr>
                        <a:t>¡</a:t>
                      </a:r>
                      <a:endParaRPr sz="2800">
                        <a:latin typeface="4805_KwangMD_Melt"/>
                        <a:cs typeface="4805_KwangMD_Melt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DDC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  <dc:title>สถานะของสาร</dc:title>
  <dcterms:created xsi:type="dcterms:W3CDTF">2017-05-25T11:44:33Z</dcterms:created>
  <dcterms:modified xsi:type="dcterms:W3CDTF">2017-05-25T11:44:33Z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2017-05-25T00:00:00Z</vt:filetime>
  </property>
  <property fmtid="{D5CDD505-2E9C-101B-9397-08002B2CF9AE}" pid="3" name="LastSaved">
    <vt:filetime>2017-05-25T00:00:00Z</vt:filetime>
  </property>
</Properties>
</file>