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75" r:id="rId12"/>
    <p:sldId id="276" r:id="rId13"/>
    <p:sldId id="283" r:id="rId14"/>
    <p:sldId id="270" r:id="rId15"/>
    <p:sldId id="273" r:id="rId16"/>
    <p:sldId id="272" r:id="rId17"/>
    <p:sldId id="277" r:id="rId18"/>
    <p:sldId id="281" r:id="rId19"/>
    <p:sldId id="282" r:id="rId20"/>
    <p:sldId id="284" r:id="rId21"/>
    <p:sldId id="289" r:id="rId22"/>
    <p:sldId id="269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74108-B336-4283-B460-D3A0C5E432D4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E5A14-B16E-45ED-B694-680C0C7EEB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543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74108-B336-4283-B460-D3A0C5E432D4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E5A14-B16E-45ED-B694-680C0C7EEB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988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74108-B336-4283-B460-D3A0C5E432D4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E5A14-B16E-45ED-B694-680C0C7EEB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798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74108-B336-4283-B460-D3A0C5E432D4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E5A14-B16E-45ED-B694-680C0C7EEB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807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74108-B336-4283-B460-D3A0C5E432D4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E5A14-B16E-45ED-B694-680C0C7EEB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032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74108-B336-4283-B460-D3A0C5E432D4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E5A14-B16E-45ED-B694-680C0C7EEB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286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74108-B336-4283-B460-D3A0C5E432D4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E5A14-B16E-45ED-B694-680C0C7EEB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427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74108-B336-4283-B460-D3A0C5E432D4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E5A14-B16E-45ED-B694-680C0C7EEB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239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74108-B336-4283-B460-D3A0C5E432D4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E5A14-B16E-45ED-B694-680C0C7EEB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323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74108-B336-4283-B460-D3A0C5E432D4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E5A14-B16E-45ED-B694-680C0C7EEB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471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74108-B336-4283-B460-D3A0C5E432D4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E5A14-B16E-45ED-B694-680C0C7EEB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863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874108-B336-4283-B460-D3A0C5E432D4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1E5A14-B16E-45ED-B694-680C0C7EEB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63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7.png"/><Relationship Id="rId7" Type="http://schemas.openxmlformats.org/officeDocument/2006/relationships/image" Target="../media/image2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10" Type="http://schemas.openxmlformats.org/officeDocument/2006/relationships/image" Target="../media/image50.png"/><Relationship Id="rId4" Type="http://schemas.openxmlformats.org/officeDocument/2006/relationships/image" Target="../media/image1.jpg"/><Relationship Id="rId9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1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1.jpg"/><Relationship Id="rId9" Type="http://schemas.openxmlformats.org/officeDocument/2006/relationships/image" Target="../media/image5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931090" y="107370"/>
            <a:ext cx="10515600" cy="80495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3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Wenn es warm ist, essen wir meist Salat.</a:t>
            </a:r>
            <a:endParaRPr lang="en-US" sz="3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8840" y="1122778"/>
            <a:ext cx="8420100" cy="56292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7172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1" cy="68580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8766" y="172292"/>
            <a:ext cx="7994467" cy="1157650"/>
          </a:xfrm>
        </p:spPr>
        <p:txBody>
          <a:bodyPr>
            <a:normAutofit/>
          </a:bodyPr>
          <a:lstStyle/>
          <a:p>
            <a:pPr algn="ctr"/>
            <a:r>
              <a:rPr lang="de-DE" sz="4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Teil 2</a:t>
            </a:r>
            <a:r>
              <a:rPr lang="de-DE" sz="4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: Grafik und </a:t>
            </a:r>
            <a:r>
              <a:rPr lang="de-DE" sz="4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Statistik</a:t>
            </a:r>
            <a:endParaRPr lang="en-US" sz="4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6528" y="1329942"/>
            <a:ext cx="8768443" cy="50969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2600" b="1" dirty="0" smtClean="0">
                <a:solidFill>
                  <a:schemeClr val="accent5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Leseverstehen</a:t>
            </a:r>
            <a:endParaRPr lang="de-DE" sz="2600" b="1" dirty="0">
              <a:solidFill>
                <a:schemeClr val="accent5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de-DE" sz="2600" b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Lebensmittel-Konsum in Deutschland</a:t>
            </a:r>
          </a:p>
          <a:p>
            <a:r>
              <a:rPr lang="de-DE" sz="2600" b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Übungen nach dem Lesen</a:t>
            </a:r>
            <a:endParaRPr lang="de-DE" sz="26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de-DE" sz="2600" b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Statistik verstehen: Freizeitaktivitäten</a:t>
            </a:r>
          </a:p>
          <a:p>
            <a:endParaRPr lang="th-TH" sz="1400" b="1" dirty="0" smtClean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r>
              <a:rPr lang="de-DE" sz="2600" b="1" dirty="0" smtClean="0">
                <a:solidFill>
                  <a:schemeClr val="accent5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Sprechen/ Kommunikation</a:t>
            </a:r>
          </a:p>
          <a:p>
            <a:r>
              <a:rPr lang="de-DE" sz="2600" b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Überraschung ausdrücken: </a:t>
            </a:r>
            <a:r>
              <a:rPr lang="de-DE" sz="2600" i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Es überrascht mich, dass ...</a:t>
            </a:r>
          </a:p>
          <a:p>
            <a:r>
              <a:rPr lang="de-DE" sz="2600" b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etwas vergleichen: </a:t>
            </a:r>
            <a:r>
              <a:rPr lang="de-DE" sz="2600" i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Bei uns ist das anders.</a:t>
            </a:r>
          </a:p>
          <a:p>
            <a:pPr marL="0" indent="0">
              <a:buNone/>
            </a:pPr>
            <a:endParaRPr lang="de-DE" sz="1400" i="1" dirty="0" smtClean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r>
              <a:rPr lang="de-DE" sz="2600" b="1" dirty="0" smtClean="0">
                <a:solidFill>
                  <a:schemeClr val="accent5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Training- Aussprache</a:t>
            </a:r>
          </a:p>
          <a:p>
            <a:r>
              <a:rPr lang="de-DE" sz="2600" b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Unbetontes </a:t>
            </a:r>
            <a:r>
              <a:rPr lang="en-US" sz="2600" b="1" i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,,e’’ </a:t>
            </a:r>
            <a:r>
              <a:rPr lang="en-US" sz="2600" i="1" dirty="0" err="1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im</a:t>
            </a:r>
            <a:r>
              <a:rPr lang="en-US" sz="2600" i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600" i="1" dirty="0" err="1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</a:t>
            </a:r>
            <a:r>
              <a:rPr lang="de-DE" sz="2600" i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äfix Ge-, ge-</a:t>
            </a:r>
          </a:p>
          <a:p>
            <a:endParaRPr lang="de-DE" sz="2600" b="1" dirty="0" smtClean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endParaRPr lang="th-TH" sz="26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endParaRPr lang="de-DE" sz="2600" b="1" dirty="0" smtClean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endParaRPr lang="de-DE" sz="2600" b="1" dirty="0" smtClean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4727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5289" t="3907"/>
          <a:stretch/>
        </p:blipFill>
        <p:spPr>
          <a:xfrm>
            <a:off x="1841864" y="593826"/>
            <a:ext cx="8046850" cy="58532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33253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1016" y="635750"/>
            <a:ext cx="8329966" cy="55864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69359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0411" y="518184"/>
            <a:ext cx="8561275" cy="51946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37725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4085" y="778109"/>
            <a:ext cx="9378372" cy="43555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61833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822" y="1522692"/>
            <a:ext cx="9112153" cy="31276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4636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702" y="748040"/>
            <a:ext cx="7453997" cy="68893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702" y="1406070"/>
            <a:ext cx="10216786" cy="38721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702" y="217237"/>
            <a:ext cx="7989162" cy="65803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1023" y="1440540"/>
            <a:ext cx="373820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800" b="1" dirty="0" smtClean="0">
                <a:solidFill>
                  <a:srgbClr val="FF0000"/>
                </a:solidFill>
                <a:latin typeface="Ink Free" panose="03080402000500000000" pitchFamily="66" charset="0"/>
              </a:rPr>
              <a:t>X</a:t>
            </a:r>
            <a:endParaRPr lang="en-US" sz="3800" b="1" dirty="0">
              <a:solidFill>
                <a:srgbClr val="FF0000"/>
              </a:solidFill>
              <a:latin typeface="Ink Free" panose="03080402000500000000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0702" y="2333111"/>
            <a:ext cx="314462" cy="701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b="1" dirty="0" smtClean="0">
                <a:solidFill>
                  <a:srgbClr val="FF0000"/>
                </a:solidFill>
                <a:latin typeface="Ink Free" panose="03080402000500000000" pitchFamily="66" charset="0"/>
              </a:rPr>
              <a:t>X</a:t>
            </a:r>
            <a:endParaRPr lang="en-US" sz="3800" b="1" dirty="0">
              <a:solidFill>
                <a:srgbClr val="FF0000"/>
              </a:solidFill>
              <a:latin typeface="Ink Free" panose="03080402000500000000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73543" y="2791484"/>
            <a:ext cx="362600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800" b="1" dirty="0" smtClean="0">
                <a:solidFill>
                  <a:srgbClr val="00B050"/>
                </a:solidFill>
                <a:latin typeface="Ink Free" panose="03080402000500000000" pitchFamily="66" charset="0"/>
              </a:rPr>
              <a:t>/</a:t>
            </a:r>
            <a:endParaRPr lang="en-US" sz="3800" b="1" dirty="0">
              <a:solidFill>
                <a:srgbClr val="00B050"/>
              </a:solidFill>
              <a:latin typeface="Ink Free" panose="03080402000500000000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67933" y="3262245"/>
            <a:ext cx="362600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800" b="1" dirty="0" smtClean="0">
                <a:solidFill>
                  <a:srgbClr val="00B050"/>
                </a:solidFill>
                <a:latin typeface="Ink Free" panose="03080402000500000000" pitchFamily="66" charset="0"/>
              </a:rPr>
              <a:t>/</a:t>
            </a:r>
            <a:endParaRPr lang="en-US" sz="3800" b="1" dirty="0">
              <a:solidFill>
                <a:srgbClr val="00B050"/>
              </a:solidFill>
              <a:latin typeface="Ink Free" panose="03080402000500000000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43864" y="3696322"/>
            <a:ext cx="362600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800" b="1" dirty="0" smtClean="0">
                <a:solidFill>
                  <a:srgbClr val="00B050"/>
                </a:solidFill>
                <a:latin typeface="Ink Free" panose="03080402000500000000" pitchFamily="66" charset="0"/>
              </a:rPr>
              <a:t>/</a:t>
            </a:r>
            <a:endParaRPr lang="en-US" sz="3800" b="1" dirty="0">
              <a:solidFill>
                <a:srgbClr val="00B050"/>
              </a:solidFill>
              <a:latin typeface="Ink Free" panose="03080402000500000000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0268" y="4132154"/>
            <a:ext cx="314462" cy="701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b="1" dirty="0" smtClean="0">
                <a:solidFill>
                  <a:srgbClr val="FF0000"/>
                </a:solidFill>
                <a:latin typeface="Ink Free" panose="03080402000500000000" pitchFamily="66" charset="0"/>
              </a:rPr>
              <a:t>X</a:t>
            </a:r>
            <a:endParaRPr lang="en-US" sz="3800" b="1" dirty="0">
              <a:solidFill>
                <a:srgbClr val="FF0000"/>
              </a:solidFill>
              <a:latin typeface="Ink Free" panose="03080402000500000000" pitchFamily="66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5566" y="4577240"/>
            <a:ext cx="314462" cy="701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b="1" dirty="0" smtClean="0">
                <a:solidFill>
                  <a:srgbClr val="FF0000"/>
                </a:solidFill>
                <a:latin typeface="Ink Free" panose="03080402000500000000" pitchFamily="66" charset="0"/>
              </a:rPr>
              <a:t>X</a:t>
            </a:r>
            <a:endParaRPr lang="en-US" sz="3800" b="1" dirty="0">
              <a:solidFill>
                <a:srgbClr val="FF0000"/>
              </a:solidFill>
              <a:latin typeface="Ink Free" panose="030804020005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8450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/>
      <p:bldP spid="12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467" y="311210"/>
            <a:ext cx="9640253" cy="63552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205" y="1241753"/>
            <a:ext cx="7819281" cy="147336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467" y="2715119"/>
            <a:ext cx="6647549" cy="1624183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3239589" y="2351314"/>
            <a:ext cx="114953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419498" y="3104605"/>
            <a:ext cx="9056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878184" y="3897085"/>
            <a:ext cx="9056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0493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805" y="271205"/>
            <a:ext cx="5908191" cy="7007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b="7181"/>
          <a:stretch/>
        </p:blipFill>
        <p:spPr>
          <a:xfrm>
            <a:off x="1761579" y="1032646"/>
            <a:ext cx="7820579" cy="54204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1579" y="1180284"/>
            <a:ext cx="6543675" cy="571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34960" y="2498420"/>
            <a:ext cx="10823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 smtClean="0">
                <a:solidFill>
                  <a:schemeClr val="accent5">
                    <a:lumMod val="75000"/>
                  </a:schemeClr>
                </a:solidFill>
                <a:latin typeface="Ink Free" panose="03080402000500000000" pitchFamily="66" charset="0"/>
                <a:cs typeface="Segoe UI" panose="020B0502040204020203" pitchFamily="34" charset="0"/>
              </a:rPr>
              <a:t>Fisch</a:t>
            </a:r>
            <a:endParaRPr lang="en-US" sz="3200" b="1" dirty="0">
              <a:solidFill>
                <a:schemeClr val="accent5">
                  <a:lumMod val="75000"/>
                </a:schemeClr>
              </a:solidFill>
              <a:latin typeface="Ink Free" panose="03080402000500000000" pitchFamily="66" charset="0"/>
              <a:cs typeface="Segoe UI" panose="020B050204020402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34960" y="3365533"/>
            <a:ext cx="17876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 smtClean="0">
                <a:solidFill>
                  <a:schemeClr val="accent5">
                    <a:lumMod val="75000"/>
                  </a:schemeClr>
                </a:solidFill>
                <a:latin typeface="Ink Free" panose="03080402000500000000" pitchFamily="66" charset="0"/>
                <a:cs typeface="Segoe UI" panose="020B0502040204020203" pitchFamily="34" charset="0"/>
              </a:rPr>
              <a:t>Limonade</a:t>
            </a:r>
            <a:endParaRPr lang="en-US" sz="3200" b="1" dirty="0">
              <a:solidFill>
                <a:schemeClr val="accent5">
                  <a:lumMod val="75000"/>
                </a:schemeClr>
              </a:solidFill>
              <a:latin typeface="Ink Free" panose="03080402000500000000" pitchFamily="66" charset="0"/>
              <a:cs typeface="Segoe UI" panose="020B0502040204020203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25185" y="4183894"/>
            <a:ext cx="26933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 smtClean="0">
                <a:solidFill>
                  <a:schemeClr val="accent5">
                    <a:lumMod val="75000"/>
                  </a:schemeClr>
                </a:solidFill>
                <a:latin typeface="Ink Free" panose="03080402000500000000" pitchFamily="66" charset="0"/>
                <a:cs typeface="Segoe UI" panose="020B0502040204020203" pitchFamily="34" charset="0"/>
              </a:rPr>
              <a:t>Mineralwasser</a:t>
            </a:r>
            <a:endParaRPr lang="en-US" sz="3200" b="1" dirty="0">
              <a:solidFill>
                <a:schemeClr val="accent5">
                  <a:lumMod val="75000"/>
                </a:schemeClr>
              </a:solidFill>
              <a:latin typeface="Ink Free" panose="03080402000500000000" pitchFamily="66" charset="0"/>
              <a:cs typeface="Segoe UI" panose="020B05020402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59041" y="4979282"/>
            <a:ext cx="10182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 smtClean="0">
                <a:solidFill>
                  <a:schemeClr val="accent5">
                    <a:lumMod val="75000"/>
                  </a:schemeClr>
                </a:solidFill>
                <a:latin typeface="Ink Free" panose="03080402000500000000" pitchFamily="66" charset="0"/>
                <a:cs typeface="Segoe UI" panose="020B0502040204020203" pitchFamily="34" charset="0"/>
              </a:rPr>
              <a:t>Brot</a:t>
            </a:r>
            <a:endParaRPr lang="en-US" sz="3200" b="1" dirty="0">
              <a:solidFill>
                <a:schemeClr val="accent5">
                  <a:lumMod val="75000"/>
                </a:schemeClr>
              </a:solidFill>
              <a:latin typeface="Ink Free" panose="03080402000500000000" pitchFamily="66" charset="0"/>
              <a:cs typeface="Segoe UI" panose="020B0502040204020203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59041" y="5778363"/>
            <a:ext cx="8563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chemeClr val="accent5">
                    <a:lumMod val="75000"/>
                  </a:schemeClr>
                </a:solidFill>
                <a:latin typeface="Ink Free" panose="03080402000500000000" pitchFamily="66" charset="0"/>
                <a:cs typeface="Segoe UI" panose="020B0502040204020203" pitchFamily="34" charset="0"/>
              </a:rPr>
              <a:t>Tee</a:t>
            </a:r>
            <a:endParaRPr lang="en-US" sz="3200" b="1" dirty="0">
              <a:solidFill>
                <a:schemeClr val="accent5">
                  <a:lumMod val="75000"/>
                </a:schemeClr>
              </a:solidFill>
              <a:latin typeface="Ink Free" panose="03080402000500000000" pitchFamily="66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7443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248" y="194580"/>
            <a:ext cx="9944917" cy="65734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5283"/>
          <a:stretch/>
        </p:blipFill>
        <p:spPr>
          <a:xfrm>
            <a:off x="4075611" y="773827"/>
            <a:ext cx="6279151" cy="12858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l="4285" t="1302" r="7450" b="4005"/>
          <a:stretch/>
        </p:blipFill>
        <p:spPr>
          <a:xfrm>
            <a:off x="515831" y="1046500"/>
            <a:ext cx="3445083" cy="47764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/>
          <a:srcRect l="4297" r="5268"/>
          <a:stretch/>
        </p:blipFill>
        <p:spPr>
          <a:xfrm>
            <a:off x="4075611" y="2059701"/>
            <a:ext cx="6701246" cy="364406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573" t="14428" r="77196" b="29000"/>
          <a:stretch/>
        </p:blipFill>
        <p:spPr>
          <a:xfrm>
            <a:off x="5714999" y="3024052"/>
            <a:ext cx="1587138" cy="7030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9192" t="14429" r="49634" b="35634"/>
          <a:stretch/>
        </p:blipFill>
        <p:spPr>
          <a:xfrm>
            <a:off x="5714999" y="4119403"/>
            <a:ext cx="1998617" cy="599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814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248" y="194580"/>
            <a:ext cx="9944917" cy="65734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5283"/>
          <a:stretch/>
        </p:blipFill>
        <p:spPr>
          <a:xfrm>
            <a:off x="4075611" y="773827"/>
            <a:ext cx="6279151" cy="12858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l="4285" t="1302" r="7450" b="4005"/>
          <a:stretch/>
        </p:blipFill>
        <p:spPr>
          <a:xfrm>
            <a:off x="515831" y="1046500"/>
            <a:ext cx="3445083" cy="47764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/>
          <a:srcRect l="6255" r="12285"/>
          <a:stretch/>
        </p:blipFill>
        <p:spPr>
          <a:xfrm>
            <a:off x="4206241" y="2059702"/>
            <a:ext cx="5630092" cy="188609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7"/>
          <a:srcRect l="2352" r="53508" b="54323"/>
          <a:stretch/>
        </p:blipFill>
        <p:spPr>
          <a:xfrm>
            <a:off x="4206241" y="3945800"/>
            <a:ext cx="5112571" cy="57241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7"/>
          <a:srcRect l="2351" t="42016" r="38928" b="20458"/>
          <a:stretch/>
        </p:blipFill>
        <p:spPr>
          <a:xfrm>
            <a:off x="4075611" y="5131904"/>
            <a:ext cx="6801261" cy="47026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7"/>
          <a:srcRect l="46710" t="8779" b="55780"/>
          <a:stretch/>
        </p:blipFill>
        <p:spPr>
          <a:xfrm>
            <a:off x="4585063" y="4596458"/>
            <a:ext cx="6172319" cy="44413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7436" t="16250" r="26305" b="36986"/>
          <a:stretch/>
        </p:blipFill>
        <p:spPr>
          <a:xfrm>
            <a:off x="5330094" y="2827045"/>
            <a:ext cx="1475655" cy="53937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0090" t="18646" b="32446"/>
          <a:stretch/>
        </p:blipFill>
        <p:spPr>
          <a:xfrm>
            <a:off x="4929884" y="5028652"/>
            <a:ext cx="1745236" cy="544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662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2187" y="1774914"/>
            <a:ext cx="9359827" cy="446178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2187" y="201657"/>
            <a:ext cx="9029700" cy="1371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3040" r="34709"/>
          <a:stretch/>
        </p:blipFill>
        <p:spPr>
          <a:xfrm>
            <a:off x="7498079" y="1646733"/>
            <a:ext cx="1399981" cy="10572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0082" r="67212"/>
          <a:stretch/>
        </p:blipFill>
        <p:spPr>
          <a:xfrm>
            <a:off x="7159572" y="2241646"/>
            <a:ext cx="1357412" cy="98977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8595" r="741"/>
          <a:stretch/>
        </p:blipFill>
        <p:spPr>
          <a:xfrm>
            <a:off x="191044" y="3283677"/>
            <a:ext cx="3150866" cy="9520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7356" r="49792"/>
          <a:stretch/>
        </p:blipFill>
        <p:spPr>
          <a:xfrm>
            <a:off x="4623160" y="4867455"/>
            <a:ext cx="1398817" cy="100837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78" r="84079"/>
          <a:stretch/>
        </p:blipFill>
        <p:spPr>
          <a:xfrm>
            <a:off x="8516984" y="4872788"/>
            <a:ext cx="1567542" cy="96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419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566" y="203700"/>
            <a:ext cx="7204028" cy="7180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566" y="883094"/>
            <a:ext cx="5287887" cy="48478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6093" y="1328955"/>
            <a:ext cx="6951073" cy="54445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/>
          <a:srcRect b="75085"/>
          <a:stretch/>
        </p:blipFill>
        <p:spPr>
          <a:xfrm>
            <a:off x="417466" y="1964248"/>
            <a:ext cx="11012533" cy="5180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/>
          <a:srcRect t="71839"/>
          <a:stretch/>
        </p:blipFill>
        <p:spPr>
          <a:xfrm>
            <a:off x="417464" y="4982230"/>
            <a:ext cx="11012533" cy="5855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/>
          <a:srcRect t="46222" b="28650"/>
          <a:stretch/>
        </p:blipFill>
        <p:spPr>
          <a:xfrm>
            <a:off x="417464" y="3970402"/>
            <a:ext cx="11012533" cy="52251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/>
          <a:srcRect t="23786" b="51714"/>
          <a:stretch/>
        </p:blipFill>
        <p:spPr>
          <a:xfrm>
            <a:off x="417465" y="2971636"/>
            <a:ext cx="11012533" cy="509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175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946" y="205610"/>
            <a:ext cx="8178807" cy="64742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5062" y="792297"/>
            <a:ext cx="4220527" cy="5326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576" y="1348293"/>
            <a:ext cx="7571967" cy="222296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02377" y="3764383"/>
            <a:ext cx="8860971" cy="2237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054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729" y="233408"/>
            <a:ext cx="7852165" cy="51209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4934" y="745505"/>
            <a:ext cx="3539763" cy="47616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8729" y="1414357"/>
            <a:ext cx="9827365" cy="490806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68355"/>
          <a:stretch/>
        </p:blipFill>
        <p:spPr>
          <a:xfrm>
            <a:off x="3109995" y="1308758"/>
            <a:ext cx="2522416" cy="74550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39495" b="38340"/>
          <a:stretch/>
        </p:blipFill>
        <p:spPr>
          <a:xfrm>
            <a:off x="7154363" y="2054263"/>
            <a:ext cx="2439326" cy="50496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72612"/>
          <a:stretch/>
        </p:blipFill>
        <p:spPr>
          <a:xfrm>
            <a:off x="4737683" y="2511216"/>
            <a:ext cx="2416680" cy="61817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817" t="2226" r="24144" b="60754"/>
          <a:stretch/>
        </p:blipFill>
        <p:spPr>
          <a:xfrm>
            <a:off x="3313618" y="4082417"/>
            <a:ext cx="2120530" cy="630428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4433"/>
          <a:stretch/>
        </p:blipFill>
        <p:spPr>
          <a:xfrm>
            <a:off x="2542896" y="5447012"/>
            <a:ext cx="3141768" cy="793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146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729" y="233408"/>
            <a:ext cx="7852165" cy="51209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4934" y="745505"/>
            <a:ext cx="3539763" cy="47616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9973" y="1414051"/>
            <a:ext cx="10982461" cy="402989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70260"/>
          <a:stretch/>
        </p:blipFill>
        <p:spPr>
          <a:xfrm>
            <a:off x="5877332" y="1907570"/>
            <a:ext cx="2391457" cy="75589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39415" b="37520"/>
          <a:stretch/>
        </p:blipFill>
        <p:spPr>
          <a:xfrm>
            <a:off x="4399936" y="2745499"/>
            <a:ext cx="2392594" cy="58650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70404"/>
          <a:stretch/>
        </p:blipFill>
        <p:spPr>
          <a:xfrm>
            <a:off x="4320605" y="4046832"/>
            <a:ext cx="2222933" cy="699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349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6165" b="53485"/>
          <a:stretch/>
        </p:blipFill>
        <p:spPr>
          <a:xfrm>
            <a:off x="1013594" y="2225791"/>
            <a:ext cx="9515069" cy="312631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b="73047"/>
          <a:stretch/>
        </p:blipFill>
        <p:spPr>
          <a:xfrm>
            <a:off x="1013594" y="151992"/>
            <a:ext cx="8601075" cy="61871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t="39462"/>
          <a:stretch/>
        </p:blipFill>
        <p:spPr>
          <a:xfrm>
            <a:off x="2372131" y="922701"/>
            <a:ext cx="7124566" cy="11510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3612" t="49139" r="27117" b="8430"/>
          <a:stretch/>
        </p:blipFill>
        <p:spPr>
          <a:xfrm>
            <a:off x="2991394" y="3189247"/>
            <a:ext cx="3370217" cy="7315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5724" t="53244"/>
          <a:stretch/>
        </p:blipFill>
        <p:spPr>
          <a:xfrm>
            <a:off x="3409406" y="3788950"/>
            <a:ext cx="2083389" cy="80609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3566" t="1365" r="46144" b="59993"/>
          <a:stretch/>
        </p:blipFill>
        <p:spPr>
          <a:xfrm>
            <a:off x="3519962" y="4205035"/>
            <a:ext cx="2599509" cy="666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808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46759"/>
          <a:stretch/>
        </p:blipFill>
        <p:spPr>
          <a:xfrm>
            <a:off x="1013594" y="2121117"/>
            <a:ext cx="9596260" cy="33864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b="73047"/>
          <a:stretch/>
        </p:blipFill>
        <p:spPr>
          <a:xfrm>
            <a:off x="1013594" y="151992"/>
            <a:ext cx="8601075" cy="61871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t="39462"/>
          <a:stretch/>
        </p:blipFill>
        <p:spPr>
          <a:xfrm>
            <a:off x="2372131" y="922701"/>
            <a:ext cx="7124566" cy="11510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80848" b="53502"/>
          <a:stretch/>
        </p:blipFill>
        <p:spPr>
          <a:xfrm>
            <a:off x="3241902" y="2374313"/>
            <a:ext cx="1643607" cy="80163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49529" r="71050"/>
          <a:stretch/>
        </p:blipFill>
        <p:spPr>
          <a:xfrm>
            <a:off x="3643278" y="2905996"/>
            <a:ext cx="2484462" cy="87014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8746" t="-1" r="9745" b="59566"/>
          <a:stretch/>
        </p:blipFill>
        <p:spPr>
          <a:xfrm>
            <a:off x="6413863" y="3814354"/>
            <a:ext cx="2704011" cy="697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429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9399" y="324258"/>
            <a:ext cx="5613202" cy="59014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3159" y="914399"/>
            <a:ext cx="5185682" cy="7189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7207" y="1633375"/>
            <a:ext cx="8483102" cy="6364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7207" y="2489268"/>
            <a:ext cx="8979490" cy="77748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65145" y="3486223"/>
            <a:ext cx="6483614" cy="950571"/>
          </a:xfrm>
          <a:prstGeom prst="rect">
            <a:avLst/>
          </a:prstGeom>
        </p:spPr>
      </p:pic>
      <p:pic>
        <p:nvPicPr>
          <p:cNvPr id="9" name="1-42 Lektion 12, Aussprache,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085806" y="4994195"/>
            <a:ext cx="1158239" cy="1158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736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46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9399" y="324258"/>
            <a:ext cx="5613202" cy="59014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3159" y="914399"/>
            <a:ext cx="5185682" cy="71897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3333" y="1633375"/>
            <a:ext cx="6445296" cy="68798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71230" y="2630153"/>
            <a:ext cx="6571434" cy="3231069"/>
          </a:xfrm>
          <a:prstGeom prst="rect">
            <a:avLst/>
          </a:prstGeom>
        </p:spPr>
      </p:pic>
      <p:pic>
        <p:nvPicPr>
          <p:cNvPr id="11" name="43 Lektion 12, Aussprache,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434128" y="2203269"/>
            <a:ext cx="1225731" cy="1225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033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83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pic>
        <p:nvPicPr>
          <p:cNvPr id="4" name="Content Placeholder 3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4"/>
          <a:stretch/>
        </p:blipFill>
        <p:spPr>
          <a:xfrm>
            <a:off x="1998618" y="1212131"/>
            <a:ext cx="6146967" cy="4538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90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73</Words>
  <Application>Microsoft Office PowerPoint</Application>
  <PresentationFormat>Widescreen</PresentationFormat>
  <Paragraphs>27</Paragraphs>
  <Slides>22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Ink Free</vt:lpstr>
      <vt:lpstr>Segoe UI</vt:lpstr>
      <vt:lpstr>Office Theme</vt:lpstr>
      <vt:lpstr>PowerPoint Presentation</vt:lpstr>
      <vt:lpstr>Teil 2: Grafik und Statistik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Natthapon Chaiyaprom</dc:creator>
  <cp:lastModifiedBy>Natthapon Chaiyaprom</cp:lastModifiedBy>
  <cp:revision>19</cp:revision>
  <dcterms:created xsi:type="dcterms:W3CDTF">2022-06-07T13:11:00Z</dcterms:created>
  <dcterms:modified xsi:type="dcterms:W3CDTF">2022-06-13T04:02:08Z</dcterms:modified>
</cp:coreProperties>
</file>