
<file path=[Content_Types].xml><?xml version="1.0" encoding="utf-8"?>
<Types xmlns="http://schemas.openxmlformats.org/package/2006/content-types">
  <Default Extension="png" ContentType="image/png"/>
  <Default Extension="mp3" ContentType="audio/mpe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0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1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2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9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9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8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0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5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2DB55-C08E-4061-9B1A-CD4FB372E656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2B28-D403-4CB0-A94C-BD7925AD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4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3.png"/><Relationship Id="rId4" Type="http://schemas.openxmlformats.org/officeDocument/2006/relationships/image" Target="../media/image1.jp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519101" y="214741"/>
            <a:ext cx="9153798" cy="8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Gut, dass du reserviert hast.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333" y="1124204"/>
            <a:ext cx="7611113" cy="5664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11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5189" y="123305"/>
            <a:ext cx="7916091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Lektion </a:t>
            </a:r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10: </a:t>
            </a:r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Was lernen wir?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23" y="1261365"/>
            <a:ext cx="8436429" cy="5558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Hören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Sprechen</a:t>
            </a:r>
            <a:endParaRPr lang="en-US" sz="2600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Restaurant bestellen: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 würden gern bestellen.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eklamieren / um etwas bitten: 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Verzeihen Sie, aber die Suppe ist kalt.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ezahlen</a:t>
            </a: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Die Rechnung, bitte.</a:t>
            </a:r>
            <a:endParaRPr lang="en-US" sz="26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1500" b="1" dirty="0" smtClean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Wordfeld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Restaurant</a:t>
            </a: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1500" b="1" dirty="0" smtClean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Grammatik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Konjunktion: dass</a:t>
            </a:r>
          </a:p>
          <a:p>
            <a:pPr marL="457200" lvl="1" indent="0">
              <a:buNone/>
            </a:pP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Gut, dass du reserviert hast.</a:t>
            </a:r>
            <a:endParaRPr lang="de-DE" sz="2600" i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82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172292"/>
            <a:ext cx="7994467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1: Arbeitsleben 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1660" y="1521828"/>
            <a:ext cx="7984671" cy="51532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Wordfeld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</a:t>
            </a:r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Restaurant 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</a:t>
            </a:r>
          </a:p>
          <a:p>
            <a:pPr marL="0" indent="0">
              <a:buNone/>
            </a:pPr>
            <a:endParaRPr lang="de-DE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Hören</a:t>
            </a:r>
            <a:endParaRPr lang="de-DE" b="1" dirty="0" smtClean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Restaurant bestellen</a:t>
            </a:r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Grammatik</a:t>
            </a:r>
          </a:p>
          <a:p>
            <a:r>
              <a:rPr lang="de-DE" sz="26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Konjunktion: dass</a:t>
            </a:r>
          </a:p>
          <a:p>
            <a:pPr marL="457200" lvl="1" indent="0">
              <a:buNone/>
            </a:pPr>
            <a:r>
              <a:rPr lang="de-DE" sz="2600" i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Gut, dass du reserviert hast.</a:t>
            </a:r>
          </a:p>
          <a:p>
            <a:endParaRPr lang="de-DE" sz="2600" b="1" dirty="0" smtClean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890" y="1521828"/>
            <a:ext cx="3352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9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3677" r="5258" b="64401"/>
          <a:stretch/>
        </p:blipFill>
        <p:spPr>
          <a:xfrm>
            <a:off x="720363" y="444138"/>
            <a:ext cx="9907529" cy="888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6095" t="38893" r="60797" b="11889"/>
          <a:stretch/>
        </p:blipFill>
        <p:spPr>
          <a:xfrm>
            <a:off x="5790058" y="1776551"/>
            <a:ext cx="3805214" cy="1505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71" y="1525408"/>
            <a:ext cx="4953765" cy="3686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5300" t="30322"/>
          <a:stretch/>
        </p:blipFill>
        <p:spPr>
          <a:xfrm>
            <a:off x="3300462" y="4637215"/>
            <a:ext cx="6294810" cy="2133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119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71" y="1525408"/>
            <a:ext cx="4953765" cy="3686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171" y="303217"/>
            <a:ext cx="9975407" cy="12221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0564" y="5560966"/>
            <a:ext cx="6170046" cy="996587"/>
          </a:xfrm>
          <a:prstGeom prst="rect">
            <a:avLst/>
          </a:prstGeom>
        </p:spPr>
      </p:pic>
      <p:pic>
        <p:nvPicPr>
          <p:cNvPr id="5" name="25_Lektion_10_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61016" y="1474629"/>
            <a:ext cx="1262743" cy="12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6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53986" y="290000"/>
            <a:ext cx="8101148" cy="7942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600" b="1" dirty="0" smtClean="0">
                <a:solidFill>
                  <a:srgbClr val="9933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Wortfeld: im Restaurant</a:t>
            </a:r>
            <a:endParaRPr lang="en-US" sz="3600" b="1" dirty="0">
              <a:solidFill>
                <a:srgbClr val="9933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" r="28100"/>
          <a:stretch/>
        </p:blipFill>
        <p:spPr>
          <a:xfrm>
            <a:off x="1953986" y="1374220"/>
            <a:ext cx="6104178" cy="24434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9143"/>
          <a:stretch/>
        </p:blipFill>
        <p:spPr>
          <a:xfrm>
            <a:off x="4023360" y="4016230"/>
            <a:ext cx="2699466" cy="25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4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53986" y="290000"/>
            <a:ext cx="8101148" cy="7942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600" b="1" dirty="0" smtClean="0">
                <a:solidFill>
                  <a:srgbClr val="9933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Wortfeld: im Restaurant</a:t>
            </a:r>
            <a:endParaRPr lang="en-US" sz="3600" b="1" dirty="0">
              <a:solidFill>
                <a:srgbClr val="9933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61910"/>
          <a:stretch/>
        </p:blipFill>
        <p:spPr>
          <a:xfrm>
            <a:off x="1560060" y="1431764"/>
            <a:ext cx="3215262" cy="25960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598"/>
          <a:stretch/>
        </p:blipFill>
        <p:spPr>
          <a:xfrm>
            <a:off x="2343106" y="4027784"/>
            <a:ext cx="5520734" cy="2596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11250" b="2412"/>
          <a:stretch/>
        </p:blipFill>
        <p:spPr>
          <a:xfrm>
            <a:off x="5103473" y="1749555"/>
            <a:ext cx="3660952" cy="218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7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53986" y="290000"/>
            <a:ext cx="8101148" cy="7942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600" b="1" dirty="0" smtClean="0">
                <a:solidFill>
                  <a:srgbClr val="9933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Wortfeld: im Restaurant</a:t>
            </a:r>
            <a:endParaRPr lang="en-US" sz="3600" b="1" dirty="0">
              <a:solidFill>
                <a:srgbClr val="9933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232" y="2001679"/>
            <a:ext cx="6794047" cy="2959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33" b="19219"/>
          <a:stretch/>
        </p:blipFill>
        <p:spPr>
          <a:xfrm>
            <a:off x="5509029" y="2645227"/>
            <a:ext cx="3082250" cy="167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5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53986" y="290000"/>
            <a:ext cx="8101148" cy="7942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600" b="1" dirty="0" smtClean="0">
                <a:solidFill>
                  <a:srgbClr val="9933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Wortfeld: im Restaurant</a:t>
            </a:r>
            <a:endParaRPr lang="en-US" sz="3600" b="1" dirty="0">
              <a:solidFill>
                <a:srgbClr val="9933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94" y="1941739"/>
            <a:ext cx="9291910" cy="28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7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53986" y="290000"/>
            <a:ext cx="8101148" cy="7942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600" b="1" dirty="0" smtClean="0">
                <a:solidFill>
                  <a:srgbClr val="9933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Wortfeld: im Restaurant</a:t>
            </a:r>
            <a:endParaRPr lang="en-US" sz="3600" b="1" dirty="0">
              <a:solidFill>
                <a:srgbClr val="9933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64" y="1973852"/>
            <a:ext cx="9432880" cy="298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3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0932" y="372747"/>
            <a:ext cx="6009194" cy="6330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r="40652" b="16823"/>
          <a:stretch/>
        </p:blipFill>
        <p:spPr>
          <a:xfrm>
            <a:off x="1300932" y="1079223"/>
            <a:ext cx="6547830" cy="3961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59271" t="-1705"/>
          <a:stretch/>
        </p:blipFill>
        <p:spPr>
          <a:xfrm>
            <a:off x="1980340" y="1574579"/>
            <a:ext cx="4493622" cy="4843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033" y="2246867"/>
            <a:ext cx="10102989" cy="19720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0551" y="4145499"/>
            <a:ext cx="4219575" cy="2628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858001" y="2666090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9827" y="3197169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4929" y="3193762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1432" y="3193762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3" name="26_Lektion_10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71545" y="444748"/>
            <a:ext cx="1181606" cy="118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95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13" name="26_Lektion_10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45038" y="273277"/>
            <a:ext cx="1181606" cy="11816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903" y="355340"/>
            <a:ext cx="5439178" cy="474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701" y="864080"/>
            <a:ext cx="7510324" cy="483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545" y="1386201"/>
            <a:ext cx="7775574" cy="4795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6492" y="1903960"/>
            <a:ext cx="6412280" cy="4315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060" y="2563877"/>
            <a:ext cx="8857589" cy="22040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4922" y="2510546"/>
            <a:ext cx="2041722" cy="22573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26491" y="3033681"/>
            <a:ext cx="6793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ich den Fisch                           nehme</a:t>
            </a:r>
            <a:endParaRPr lang="en-US" sz="3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26490" y="3558498"/>
            <a:ext cx="6793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sie wenigstens Pommes            haben</a:t>
            </a:r>
            <a:endParaRPr lang="en-US" sz="3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2775" y="4077403"/>
            <a:ext cx="6793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dirty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d</a:t>
            </a:r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u reserviert                          hast</a:t>
            </a:r>
            <a:endParaRPr lang="en-US" sz="3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66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95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8080" t="23846"/>
          <a:stretch/>
        </p:blipFill>
        <p:spPr>
          <a:xfrm>
            <a:off x="922926" y="1227909"/>
            <a:ext cx="9256246" cy="2481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3645" b="77326"/>
          <a:stretch/>
        </p:blipFill>
        <p:spPr>
          <a:xfrm>
            <a:off x="922926" y="318951"/>
            <a:ext cx="5575777" cy="726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559" y="4099913"/>
            <a:ext cx="2420144" cy="24725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10814" y="5400779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a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5832" y="5900078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b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0929" y="4982234"/>
            <a:ext cx="375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c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0814" y="4484432"/>
            <a:ext cx="4283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d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20929" y="4009753"/>
            <a:ext cx="4283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e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5652">
            <a:off x="7719170" y="1123258"/>
            <a:ext cx="2671087" cy="77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3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" y="363174"/>
            <a:ext cx="5741322" cy="668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301050"/>
            <a:ext cx="11197057" cy="4681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315158" y="2618996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6997" y="3641919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1720" y="4716673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1720" y="5293333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86" y="315821"/>
            <a:ext cx="8485350" cy="6508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94" y="1866490"/>
            <a:ext cx="11535464" cy="2862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159" t="24650" r="57031"/>
          <a:stretch/>
        </p:blipFill>
        <p:spPr>
          <a:xfrm>
            <a:off x="3827417" y="2833142"/>
            <a:ext cx="2076995" cy="19333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1332" t="24650" r="75770"/>
          <a:stretch/>
        </p:blipFill>
        <p:spPr>
          <a:xfrm>
            <a:off x="578574" y="2814296"/>
            <a:ext cx="2670268" cy="19333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4425" t="24650" r="25442"/>
          <a:stretch/>
        </p:blipFill>
        <p:spPr>
          <a:xfrm>
            <a:off x="6124237" y="2820079"/>
            <a:ext cx="3513908" cy="19333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76239" t="24650" r="4985"/>
          <a:stretch/>
        </p:blipFill>
        <p:spPr>
          <a:xfrm>
            <a:off x="9567043" y="2795450"/>
            <a:ext cx="2189528" cy="193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9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86" y="315821"/>
            <a:ext cx="8485350" cy="650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71" y="1575162"/>
            <a:ext cx="11661608" cy="256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56" y="339498"/>
            <a:ext cx="9570687" cy="6402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05" y="1319212"/>
            <a:ext cx="11540043" cy="5107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29" t="5553" r="12059" b="53089"/>
          <a:stretch/>
        </p:blipFill>
        <p:spPr>
          <a:xfrm>
            <a:off x="3069771" y="2651759"/>
            <a:ext cx="3814356" cy="4372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18" t="1763" r="52887" b="48816"/>
          <a:stretch/>
        </p:blipFill>
        <p:spPr>
          <a:xfrm>
            <a:off x="2991393" y="1731033"/>
            <a:ext cx="4441373" cy="5225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05" t="51854" r="55662" b="11080"/>
          <a:stretch/>
        </p:blipFill>
        <p:spPr>
          <a:xfrm>
            <a:off x="3265714" y="4522843"/>
            <a:ext cx="4167052" cy="3918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761" t="46911"/>
          <a:stretch/>
        </p:blipFill>
        <p:spPr>
          <a:xfrm>
            <a:off x="3069771" y="5345668"/>
            <a:ext cx="5383802" cy="5612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1393" y="3530979"/>
            <a:ext cx="5869011" cy="5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0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47" y="349023"/>
            <a:ext cx="8700970" cy="617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74" y="966651"/>
            <a:ext cx="8582476" cy="45159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4391"/>
          <a:stretch/>
        </p:blipFill>
        <p:spPr>
          <a:xfrm>
            <a:off x="2575966" y="5577703"/>
            <a:ext cx="5355355" cy="124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7783" cy="6962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47" y="349023"/>
            <a:ext cx="8700970" cy="617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45" y="1583167"/>
            <a:ext cx="9481759" cy="589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45" y="2236820"/>
            <a:ext cx="8532586" cy="549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667" y="2925744"/>
            <a:ext cx="6714166" cy="5495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595254"/>
            <a:ext cx="9801487" cy="5595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513" y="4229248"/>
            <a:ext cx="1918334" cy="6094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7615" y="4275671"/>
            <a:ext cx="8342751" cy="54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7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2521132" y="120560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129</Words>
  <Application>Microsoft Office PowerPoint</Application>
  <PresentationFormat>Widescreen</PresentationFormat>
  <Paragraphs>45</Paragraphs>
  <Slides>20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Ink Free</vt:lpstr>
      <vt:lpstr>Segoe UI</vt:lpstr>
      <vt:lpstr>Office Theme</vt:lpstr>
      <vt:lpstr>PowerPoint Presentation</vt:lpstr>
      <vt:lpstr>Lektion 10: Was lernen wir?</vt:lpstr>
      <vt:lpstr>Teil 1: Arbeitsleben </vt:lpstr>
      <vt:lpstr>PowerPoint Presentation</vt:lpstr>
      <vt:lpstr>PowerPoint Presentation</vt:lpstr>
      <vt:lpstr>Wortfeld: im Restaurant</vt:lpstr>
      <vt:lpstr>Wortfeld: im Restaurant</vt:lpstr>
      <vt:lpstr>Wortfeld: im Restaurant</vt:lpstr>
      <vt:lpstr>Wortfeld: im Restaurant</vt:lpstr>
      <vt:lpstr>Wortfeld: im Restaurant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Natthapon Chaiyaprom</cp:lastModifiedBy>
  <cp:revision>14</cp:revision>
  <dcterms:created xsi:type="dcterms:W3CDTF">2022-05-29T00:55:21Z</dcterms:created>
  <dcterms:modified xsi:type="dcterms:W3CDTF">2022-05-29T01:53:27Z</dcterms:modified>
</cp:coreProperties>
</file>