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3" r:id="rId5"/>
    <p:sldId id="276" r:id="rId6"/>
    <p:sldId id="277" r:id="rId7"/>
    <p:sldId id="278" r:id="rId8"/>
    <p:sldId id="265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6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5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6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4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2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6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2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79F5-6882-4C14-87F6-EC2452E3AC0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D45BA-D3AC-4973-A0FE-ADEB2983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11991" y="107370"/>
            <a:ext cx="9153798" cy="8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Ich freue mich so.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20" y="1019700"/>
            <a:ext cx="7635340" cy="5723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886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172292"/>
            <a:ext cx="7994467" cy="1157650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2: </a:t>
            </a:r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Zeitungsartikel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1660" y="1521828"/>
            <a:ext cx="7984671" cy="3206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Gebrauchsgegenstände</a:t>
            </a:r>
          </a:p>
          <a:p>
            <a:endParaRPr lang="de-DE" sz="15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Leseverstehen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Zeitungsartikel</a:t>
            </a:r>
          </a:p>
          <a:p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Wortschatz vom Text lernen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643" y="4201737"/>
            <a:ext cx="1667962" cy="27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6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71" y="283302"/>
            <a:ext cx="5912544" cy="6180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27513" b="10612"/>
          <a:stretch/>
        </p:blipFill>
        <p:spPr>
          <a:xfrm>
            <a:off x="454704" y="946243"/>
            <a:ext cx="8388851" cy="476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72534" t="4489"/>
          <a:stretch/>
        </p:blipFill>
        <p:spPr>
          <a:xfrm>
            <a:off x="1018902" y="1467943"/>
            <a:ext cx="3178629" cy="509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38496" b="35571"/>
          <a:stretch/>
        </p:blipFill>
        <p:spPr>
          <a:xfrm>
            <a:off x="888771" y="2142628"/>
            <a:ext cx="7520715" cy="10344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63679" r="43998" b="6389"/>
          <a:stretch/>
        </p:blipFill>
        <p:spPr>
          <a:xfrm>
            <a:off x="911271" y="3861336"/>
            <a:ext cx="6848066" cy="4805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61493" t="33110" b="34344"/>
          <a:stretch/>
        </p:blipFill>
        <p:spPr>
          <a:xfrm>
            <a:off x="1452969" y="3177038"/>
            <a:ext cx="4708646" cy="5225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55550" t="64581"/>
          <a:stretch/>
        </p:blipFill>
        <p:spPr>
          <a:xfrm>
            <a:off x="1479813" y="4445686"/>
            <a:ext cx="5435435" cy="568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18902" y="3747674"/>
            <a:ext cx="383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>
                <a:solidFill>
                  <a:srgbClr val="002060"/>
                </a:solidFill>
                <a:latin typeface="Ink Free" panose="03080402000500000000" pitchFamily="66" charset="0"/>
              </a:rPr>
              <a:t>X</a:t>
            </a:r>
            <a:endParaRPr lang="en-US" sz="40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74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953" y="178798"/>
            <a:ext cx="5625874" cy="6006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225"/>
          <a:stretch/>
        </p:blipFill>
        <p:spPr>
          <a:xfrm>
            <a:off x="1123406" y="1190759"/>
            <a:ext cx="8423148" cy="458098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127307" y="1737360"/>
            <a:ext cx="21734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82427" y="3391988"/>
            <a:ext cx="21734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53821" y="5164182"/>
            <a:ext cx="15290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72724" y="5684654"/>
            <a:ext cx="17510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65216" y="1709191"/>
            <a:ext cx="1548744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804953" y="2292665"/>
            <a:ext cx="3352110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53821" y="2902265"/>
            <a:ext cx="640739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33683" y="3925522"/>
            <a:ext cx="3060340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92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 vom Text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217022" y="1423852"/>
            <a:ext cx="9141824" cy="4206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Gedanke / (V.) denken</a:t>
            </a:r>
          </a:p>
          <a:p>
            <a:pPr marL="0" indent="0">
              <a:buNone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Zwei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Gedanken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sind durch den Kopf gegangen. </a:t>
            </a:r>
          </a:p>
          <a:p>
            <a:pPr marL="0" indent="0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durch den Kopf gehen</a:t>
            </a:r>
            <a:r>
              <a: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geht ... jemandem ...  durch den Kopf gehen</a:t>
            </a:r>
          </a:p>
          <a:p>
            <a:pPr>
              <a:buFontTx/>
              <a:buChar char="-"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 fällt jemandem plötzlich ein</a:t>
            </a:r>
          </a:p>
          <a:p>
            <a:pPr marL="0" indent="0">
              <a:buNone/>
            </a:pPr>
            <a:endParaRPr lang="de-DE" sz="13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Zwei Gedanken sind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gelernten Buchdruckerin 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immer wieder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durch den Kopf gegangen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0" indent="0">
              <a:buNone/>
            </a:pPr>
            <a:endParaRPr lang="de-DE" sz="2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8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 vom Text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217022" y="1423852"/>
            <a:ext cx="9141824" cy="4206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Buchdruck: </a:t>
            </a:r>
            <a:r>
              <a:rPr lang="en-US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 </a:t>
            </a:r>
            <a:r>
              <a:rPr lang="en-US" sz="2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Drucken</a:t>
            </a:r>
            <a:r>
              <a:rPr lang="en-US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von </a:t>
            </a:r>
            <a:r>
              <a:rPr lang="en-US" sz="2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Büchern</a:t>
            </a:r>
            <a:endParaRPr lang="de-DE" sz="2600" b="1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Buchdrucker/ die Buchdruckerin</a:t>
            </a:r>
          </a:p>
          <a:p>
            <a:pPr marL="0" indent="0" algn="thaiDist">
              <a:buNone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Zwei Gedanken sind der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gelernten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Buchdruckerin 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immer wieder durch den Kopf gegangen. 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einen Job bekommen </a:t>
            </a: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(FVG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So viele Jugendliche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bekommen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keinen guten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Job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28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 vom Text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217022" y="1423853"/>
            <a:ext cx="9141824" cy="5029198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 ist Wahnsinn: </a:t>
            </a:r>
            <a:r>
              <a:rPr lang="en-US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unvernünftig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oder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unverständlich</a:t>
            </a:r>
            <a:endParaRPr lang="de-DE" sz="26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Es ist Wahnsinn, dass ...</a:t>
            </a: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So ein Wahnsinn!</a:t>
            </a:r>
          </a:p>
          <a:p>
            <a:pPr marL="0" indent="0" algn="thaiDist">
              <a:buNone/>
            </a:pPr>
            <a:endParaRPr lang="de-DE" sz="26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auf den Müll werfen 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Es ist Wahnsinn, dass wir so viele Dinge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auf den Mülll werfen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 gründen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Sie hat die Restlos glücklich GmbH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gegründet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953" y="178798"/>
            <a:ext cx="5625874" cy="600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526" y="1415423"/>
            <a:ext cx="8574776" cy="506375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375953" y="3529283"/>
            <a:ext cx="15487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42541" y="6259420"/>
            <a:ext cx="17510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37992" y="6259420"/>
            <a:ext cx="1045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99856" y="2937100"/>
            <a:ext cx="3347755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83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 vom Text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433647" y="1340082"/>
            <a:ext cx="9141824" cy="3950375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Werkstatt / Werkstätte (Pl.)</a:t>
            </a:r>
          </a:p>
          <a:p>
            <a:pPr>
              <a:buFontTx/>
              <a:buChar char="-"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Arbeitsraum meist eines Handwerkers</a:t>
            </a:r>
          </a:p>
          <a:p>
            <a:pPr>
              <a:buFontTx/>
              <a:buChar char="-"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Betrieb, in dem Autos repariert werden</a:t>
            </a:r>
            <a:endParaRPr lang="de-DE" sz="26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 ihren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Werkstätten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wird Altpapier zu bunten Briefumschlägen, Briefpapier, Postkarten, ....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Verpackung</a:t>
            </a:r>
          </a:p>
          <a:p>
            <a:pPr marL="0" indent="0" algn="thaiDist">
              <a:buNone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Getränke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verpackungen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Plastik- und Textilreste ...</a:t>
            </a:r>
          </a:p>
        </p:txBody>
      </p:sp>
    </p:spTree>
    <p:extLst>
      <p:ext uri="{BB962C8B-B14F-4D97-AF65-F5344CB8AC3E}">
        <p14:creationId xmlns:p14="http://schemas.microsoft.com/office/powerpoint/2010/main" val="29188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77783" cy="696250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22678" y="164425"/>
            <a:ext cx="6346643" cy="101123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4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 vom Text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433647" y="1340083"/>
            <a:ext cx="9264833" cy="5282786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 werden </a:t>
            </a: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 zu ...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Altpapier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wird zu 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bunten Briefumschlägen.</a:t>
            </a:r>
          </a:p>
          <a:p>
            <a:pPr marL="0" indent="0" algn="thaiDist">
              <a:buNone/>
            </a:pPr>
            <a:endParaRPr lang="de-DE" sz="15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 werden </a:t>
            </a: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 aus ...</a:t>
            </a:r>
          </a:p>
          <a:p>
            <a:pPr marL="0" indent="0" algn="thaiDist">
              <a:buNone/>
            </a:pPr>
            <a:r>
              <a:rPr lang="de-DE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Second-Hand-Kleindern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wird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topmoderne Mode.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langeweiligen alten Schränken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werden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interessante neue Designerm</a:t>
            </a:r>
            <a:r>
              <a:rPr lang="en-US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öbel.</a:t>
            </a:r>
          </a:p>
          <a:p>
            <a:pPr marL="0" indent="0" algn="thaiDist">
              <a:buNone/>
            </a:pPr>
            <a:endParaRPr lang="de-DE" sz="15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Laden / im Werkstattladen</a:t>
            </a:r>
          </a:p>
          <a:p>
            <a:pPr marL="0" indent="0" algn="thaiDist">
              <a:buNone/>
            </a:pPr>
            <a:r>
              <a:rPr lang="de-DE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Messe / auf der Messe</a:t>
            </a:r>
          </a:p>
          <a:p>
            <a:pPr marL="0" indent="0" algn="thaiDist">
              <a:buNone/>
            </a:pP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Die Produkte kann man im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Werkstattladen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oder auf </a:t>
            </a:r>
            <a:r>
              <a:rPr lang="de-DE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Messen</a:t>
            </a:r>
            <a:r>
              <a:rPr lang="de-DE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kaufen.</a:t>
            </a: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endParaRPr lang="de-DE" sz="2600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4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280</Words>
  <Application>Microsoft Office PowerPoint</Application>
  <PresentationFormat>แบบจอกว้าง</PresentationFormat>
  <Paragraphs>55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Ink Free</vt:lpstr>
      <vt:lpstr>Segoe UI</vt:lpstr>
      <vt:lpstr>Office Theme</vt:lpstr>
      <vt:lpstr>งานนำเสนอ PowerPoint</vt:lpstr>
      <vt:lpstr>Teil 2: Zeitungsartikel</vt:lpstr>
      <vt:lpstr>งานนำเสนอ PowerPoint</vt:lpstr>
      <vt:lpstr>งานนำเสนอ PowerPoint</vt:lpstr>
      <vt:lpstr>Lernwortschatz vom Text</vt:lpstr>
      <vt:lpstr>Lernwortschatz vom Text</vt:lpstr>
      <vt:lpstr>Lernwortschatz vom Text</vt:lpstr>
      <vt:lpstr>งานนำเสนอ PowerPoint</vt:lpstr>
      <vt:lpstr>Lernwortschatz vom Text</vt:lpstr>
      <vt:lpstr>Lernwortschatz vom 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LINPING</cp:lastModifiedBy>
  <cp:revision>31</cp:revision>
  <dcterms:created xsi:type="dcterms:W3CDTF">2022-05-31T02:59:35Z</dcterms:created>
  <dcterms:modified xsi:type="dcterms:W3CDTF">2024-02-15T03:51:53Z</dcterms:modified>
</cp:coreProperties>
</file>