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59" r:id="rId5"/>
    <p:sldId id="262" r:id="rId6"/>
    <p:sldId id="265" r:id="rId7"/>
    <p:sldId id="266" r:id="rId8"/>
    <p:sldId id="267" r:id="rId9"/>
    <p:sldId id="263" r:id="rId10"/>
    <p:sldId id="268" r:id="rId11"/>
    <p:sldId id="269" r:id="rId12"/>
    <p:sldId id="270" r:id="rId13"/>
    <p:sldId id="271" r:id="rId14"/>
    <p:sldId id="272" r:id="rId15"/>
    <p:sldId id="273" r:id="rId16"/>
    <p:sldId id="275" r:id="rId17"/>
    <p:sldId id="264" r:id="rId18"/>
    <p:sldId id="274" r:id="rId19"/>
    <p:sldId id="26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C8810-E996-41F9-A9A6-58BD5DA8DB6A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C762-D9B0-4913-80E5-97AEAB503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340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C8810-E996-41F9-A9A6-58BD5DA8DB6A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C762-D9B0-4913-80E5-97AEAB503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390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C8810-E996-41F9-A9A6-58BD5DA8DB6A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C762-D9B0-4913-80E5-97AEAB503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57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C8810-E996-41F9-A9A6-58BD5DA8DB6A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C762-D9B0-4913-80E5-97AEAB503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421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C8810-E996-41F9-A9A6-58BD5DA8DB6A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C762-D9B0-4913-80E5-97AEAB503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851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C8810-E996-41F9-A9A6-58BD5DA8DB6A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C762-D9B0-4913-80E5-97AEAB503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608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C8810-E996-41F9-A9A6-58BD5DA8DB6A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C762-D9B0-4913-80E5-97AEAB503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469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C8810-E996-41F9-A9A6-58BD5DA8DB6A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C762-D9B0-4913-80E5-97AEAB503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723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C8810-E996-41F9-A9A6-58BD5DA8DB6A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C762-D9B0-4913-80E5-97AEAB503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505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C8810-E996-41F9-A9A6-58BD5DA8DB6A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C762-D9B0-4913-80E5-97AEAB503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22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C8810-E996-41F9-A9A6-58BD5DA8DB6A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C762-D9B0-4913-80E5-97AEAB503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936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C8810-E996-41F9-A9A6-58BD5DA8DB6A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FC762-D9B0-4913-80E5-97AEAB503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80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media" Target="../media/media3.mp3"/><Relationship Id="rId7" Type="http://schemas.openxmlformats.org/officeDocument/2006/relationships/image" Target="../media/image15.png"/><Relationship Id="rId12" Type="http://schemas.openxmlformats.org/officeDocument/2006/relationships/image" Target="../media/image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.jpg"/><Relationship Id="rId11" Type="http://schemas.openxmlformats.org/officeDocument/2006/relationships/image" Target="../media/image19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8.png"/><Relationship Id="rId4" Type="http://schemas.openxmlformats.org/officeDocument/2006/relationships/audio" Target="../media/media3.mp3"/><Relationship Id="rId9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5.mp3"/><Relationship Id="rId7" Type="http://schemas.openxmlformats.org/officeDocument/2006/relationships/image" Target="../media/image15.png"/><Relationship Id="rId12" Type="http://schemas.openxmlformats.org/officeDocument/2006/relationships/image" Target="../media/image23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.jpg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2.png"/><Relationship Id="rId4" Type="http://schemas.openxmlformats.org/officeDocument/2006/relationships/audio" Target="../media/media5.mp3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7.mp3"/><Relationship Id="rId7" Type="http://schemas.openxmlformats.org/officeDocument/2006/relationships/image" Target="../media/image15.png"/><Relationship Id="rId12" Type="http://schemas.openxmlformats.org/officeDocument/2006/relationships/image" Target="../media/image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.jpg"/><Relationship Id="rId11" Type="http://schemas.openxmlformats.org/officeDocument/2006/relationships/image" Target="../media/image2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5.png"/><Relationship Id="rId4" Type="http://schemas.openxmlformats.org/officeDocument/2006/relationships/audio" Target="../media/media7.mp3"/><Relationship Id="rId9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611991" y="107370"/>
            <a:ext cx="9153798" cy="80495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Ich freue mich so.</a:t>
            </a:r>
            <a:endParaRPr lang="en-US" sz="4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1220" y="1019700"/>
            <a:ext cx="7635340" cy="57237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348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5189" y="123305"/>
            <a:ext cx="7916091" cy="1157650"/>
          </a:xfrm>
        </p:spPr>
        <p:txBody>
          <a:bodyPr>
            <a:normAutofit/>
          </a:bodyPr>
          <a:lstStyle/>
          <a:p>
            <a:pPr algn="ctr"/>
            <a:r>
              <a:rPr lang="de-DE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Lektion 11: Was lernen wir?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0348" y="1404261"/>
            <a:ext cx="8436429" cy="39376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Sprechen</a:t>
            </a:r>
            <a:endParaRPr lang="en-US" b="1" dirty="0" smtClean="0">
              <a:solidFill>
                <a:schemeClr val="accent5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2600" b="1" dirty="0" err="1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etwas</a:t>
            </a:r>
            <a:r>
              <a:rPr lang="en-US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b="1" dirty="0" err="1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bewerten</a:t>
            </a:r>
            <a:r>
              <a:rPr lang="en-US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Ich finde es sch</a:t>
            </a:r>
            <a:r>
              <a:rPr lang="en-US" sz="2600" i="1" dirty="0" err="1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ön</a:t>
            </a:r>
            <a:r>
              <a:rPr lang="en-US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2600" i="1" dirty="0" err="1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dass</a:t>
            </a:r>
            <a:r>
              <a:rPr lang="en-US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…</a:t>
            </a:r>
          </a:p>
          <a:p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</a:t>
            </a:r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ratulieren: </a:t>
            </a:r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Viel Glück</a:t>
            </a:r>
          </a:p>
          <a:p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sich bedanken: </a:t>
            </a:r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Wir danken Ihnen für ...</a:t>
            </a:r>
            <a:endParaRPr lang="en-US" sz="2600" i="1" dirty="0" smtClean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de-DE" sz="2600" b="1" dirty="0" smtClean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b="1" dirty="0" smtClean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Lesen</a:t>
            </a:r>
          </a:p>
          <a:p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Zeitungsartikel</a:t>
            </a:r>
          </a:p>
          <a:p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Interview</a:t>
            </a:r>
          </a:p>
        </p:txBody>
      </p:sp>
    </p:spTree>
    <p:extLst>
      <p:ext uri="{BB962C8B-B14F-4D97-AF65-F5344CB8AC3E}">
        <p14:creationId xmlns:p14="http://schemas.microsoft.com/office/powerpoint/2010/main" val="227600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5189" y="123305"/>
            <a:ext cx="7916091" cy="1157650"/>
          </a:xfrm>
        </p:spPr>
        <p:txBody>
          <a:bodyPr>
            <a:normAutofit/>
          </a:bodyPr>
          <a:lstStyle/>
          <a:p>
            <a:pPr algn="ctr"/>
            <a:r>
              <a:rPr lang="de-DE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Lektion 11: Was lernen wir?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4223" y="1261365"/>
            <a:ext cx="8436429" cy="55582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b="1" dirty="0" smtClean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Schreiben</a:t>
            </a:r>
          </a:p>
          <a:p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gratulieren: </a:t>
            </a:r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Wir gratulieren Dir ganz herzlich</a:t>
            </a:r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sich bedanken: </a:t>
            </a:r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Wir bedanken uns für ...</a:t>
            </a:r>
          </a:p>
          <a:p>
            <a:pPr marL="0" indent="0">
              <a:buNone/>
            </a:pPr>
            <a:endParaRPr lang="de-DE" sz="2600" i="1" dirty="0" smtClean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b="1" dirty="0" smtClean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Wortfeld</a:t>
            </a:r>
          </a:p>
          <a:p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Gebrauchsgegenstände </a:t>
            </a:r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(Was ist denn das?)</a:t>
            </a:r>
          </a:p>
          <a:p>
            <a:pPr marL="0" indent="0">
              <a:buNone/>
            </a:pPr>
            <a:endParaRPr lang="de-DE" sz="2600" b="1" dirty="0" smtClean="0">
              <a:solidFill>
                <a:schemeClr val="accent5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b="1" dirty="0" smtClean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Grammatik</a:t>
            </a:r>
          </a:p>
          <a:p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Reflexive Verben:</a:t>
            </a:r>
          </a:p>
          <a:p>
            <a:pPr lvl="1"/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sich freuen</a:t>
            </a:r>
          </a:p>
          <a:p>
            <a:pPr lvl="1"/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sich erinnern</a:t>
            </a:r>
          </a:p>
        </p:txBody>
      </p:sp>
    </p:spTree>
    <p:extLst>
      <p:ext uri="{BB962C8B-B14F-4D97-AF65-F5344CB8AC3E}">
        <p14:creationId xmlns:p14="http://schemas.microsoft.com/office/powerpoint/2010/main" val="1950059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8766" y="172292"/>
            <a:ext cx="7994467" cy="1157650"/>
          </a:xfrm>
        </p:spPr>
        <p:txBody>
          <a:bodyPr>
            <a:normAutofit/>
          </a:bodyPr>
          <a:lstStyle/>
          <a:p>
            <a:pPr algn="ctr"/>
            <a:r>
              <a:rPr lang="de-DE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Teil 1: </a:t>
            </a:r>
            <a:r>
              <a:rPr lang="de-DE" sz="40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Gebrauchsgegenstände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1660" y="1521828"/>
            <a:ext cx="7984671" cy="51532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b="1" dirty="0" smtClean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Wortfeld</a:t>
            </a:r>
          </a:p>
          <a:p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Gebrauchsgegenstände</a:t>
            </a:r>
          </a:p>
          <a:p>
            <a:endParaRPr lang="de-DE" sz="15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Hören</a:t>
            </a:r>
            <a:endParaRPr lang="de-DE" b="1" dirty="0">
              <a:solidFill>
                <a:schemeClr val="accent5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Was für ein Fest? </a:t>
            </a:r>
          </a:p>
          <a:p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Was für eine Firma?</a:t>
            </a:r>
          </a:p>
          <a:p>
            <a:pPr marL="0" indent="0">
              <a:buNone/>
            </a:pPr>
            <a:endParaRPr lang="de-DE" sz="1500" b="1" dirty="0" smtClean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b="1" dirty="0" smtClean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Training: Aussprache</a:t>
            </a:r>
          </a:p>
          <a:p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Satzakzent: Gefühle ausdrücken</a:t>
            </a:r>
          </a:p>
          <a:p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Satzmelodie vor Nebensätzen</a:t>
            </a:r>
          </a:p>
          <a:p>
            <a:endParaRPr lang="de-DE" sz="2600" b="1" dirty="0" smtClean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de-DE" sz="2600" b="1" dirty="0" smtClean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414" y="2431324"/>
            <a:ext cx="2874917" cy="276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261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348" y="259353"/>
            <a:ext cx="9105900" cy="1009650"/>
          </a:xfrm>
          <a:prstGeom prst="rect">
            <a:avLst/>
          </a:prstGeom>
        </p:spPr>
      </p:pic>
      <p:pic>
        <p:nvPicPr>
          <p:cNvPr id="4" name="29_Lektion_11_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91796" y="2682515"/>
            <a:ext cx="1053737" cy="10537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061" y="1528357"/>
            <a:ext cx="10962655" cy="94052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1862" y="2728234"/>
            <a:ext cx="5186365" cy="38878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958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922678" y="164425"/>
            <a:ext cx="6346643" cy="1011231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de-DE" sz="40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Lernwortschatz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269272" y="1449978"/>
            <a:ext cx="9324705" cy="29913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600" b="1" dirty="0" smtClean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der Chef/ die Chefin</a:t>
            </a:r>
          </a:p>
          <a:p>
            <a:r>
              <a:rPr lang="en-US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Leiter </a:t>
            </a:r>
            <a:r>
              <a:rPr lang="en-US" sz="2600" i="1" dirty="0" err="1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einer</a:t>
            </a:r>
            <a:r>
              <a:rPr lang="en-US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</a:t>
            </a:r>
            <a:r>
              <a:rPr lang="en-US" sz="2600" i="1" dirty="0" err="1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Abteilung</a:t>
            </a:r>
            <a:r>
              <a:rPr lang="en-US" sz="26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i="1" dirty="0" err="1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oder</a:t>
            </a:r>
            <a:r>
              <a:rPr lang="en-US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Firma</a:t>
            </a:r>
            <a:r>
              <a:rPr lang="en-US" sz="260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</a:t>
            </a:r>
          </a:p>
          <a:p>
            <a:pPr marL="0" indent="0">
              <a:buNone/>
            </a:pPr>
            <a:endParaRPr lang="de-DE" sz="2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sz="2600" b="1" dirty="0" smtClean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der Mitarbeiter/ die Mitarbeiterin</a:t>
            </a:r>
          </a:p>
          <a:p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jemand ist zusammen mit anderen bei einem Unternehmen beschäftigt/ angestellt</a:t>
            </a:r>
          </a:p>
        </p:txBody>
      </p:sp>
    </p:spTree>
    <p:extLst>
      <p:ext uri="{BB962C8B-B14F-4D97-AF65-F5344CB8AC3E}">
        <p14:creationId xmlns:p14="http://schemas.microsoft.com/office/powerpoint/2010/main" val="47869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922678" y="164425"/>
            <a:ext cx="6346643" cy="1011231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de-DE" sz="40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Lernwortschatz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321524" y="1476105"/>
            <a:ext cx="8828316" cy="32657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600" b="1" dirty="0" smtClean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der Kollege/ die Kollegin</a:t>
            </a:r>
          </a:p>
          <a:p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jemand macht mit anderen die gleiche Arbeit oder arbeitet im gleichen Betrieb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sz="2600" b="1" dirty="0" smtClean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sz="2600" b="1" dirty="0" smtClean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der Geschäftspartner/ die Geschäftspartnerin</a:t>
            </a:r>
          </a:p>
          <a:p>
            <a:r>
              <a:rPr lang="de-DE" sz="26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</a:t>
            </a:r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wei Personen/ Gruppen tun etwas gemeinsam und besprechen</a:t>
            </a:r>
          </a:p>
        </p:txBody>
      </p:sp>
    </p:spTree>
    <p:extLst>
      <p:ext uri="{BB962C8B-B14F-4D97-AF65-F5344CB8AC3E}">
        <p14:creationId xmlns:p14="http://schemas.microsoft.com/office/powerpoint/2010/main" val="244658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922678" y="164425"/>
            <a:ext cx="6346643" cy="1011231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de-DE" sz="40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Lernwortschatz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321524" y="1476104"/>
            <a:ext cx="8828316" cy="29522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600" b="1" smtClean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Jubiläum</a:t>
            </a:r>
            <a:endParaRPr lang="de-DE" sz="2600" b="1" dirty="0" smtClean="0">
              <a:solidFill>
                <a:schemeClr val="accent5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ein Tag, an dem man ein vergangenes Ereignis feiert, z.B. </a:t>
            </a:r>
            <a:r>
              <a:rPr lang="en-US" sz="2600" i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Betriebsjubiläum</a:t>
            </a:r>
            <a:r>
              <a:rPr lang="en-US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  <a:r>
              <a:rPr lang="en-US" sz="26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i="1" dirty="0" err="1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Geschäftsjubiläum</a:t>
            </a:r>
            <a:endParaRPr lang="en-US" sz="2600" i="1" dirty="0" smtClean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de-DE" sz="2600" i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sz="2600" b="1" dirty="0" smtClean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Pensionierung / (v.) pensionieren</a:t>
            </a:r>
          </a:p>
          <a:p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eine Pension oder eine Rente bekommen</a:t>
            </a:r>
          </a:p>
        </p:txBody>
      </p:sp>
    </p:spTree>
    <p:extLst>
      <p:ext uri="{BB962C8B-B14F-4D97-AF65-F5344CB8AC3E}">
        <p14:creationId xmlns:p14="http://schemas.microsoft.com/office/powerpoint/2010/main" val="68391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093" y="286158"/>
            <a:ext cx="9988324" cy="5140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093" y="1048916"/>
            <a:ext cx="8697181" cy="15162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5554" y="2922714"/>
            <a:ext cx="4912044" cy="36822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29_Lektion_11_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304859" y="2954381"/>
            <a:ext cx="1053737" cy="105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207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7783" cy="696250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84465" y="308117"/>
            <a:ext cx="8408851" cy="1011231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de-DE" sz="38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Was sind Gebrauchsgegenstände? </a:t>
            </a:r>
            <a:endParaRPr lang="en-US" sz="3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845" y="1974805"/>
            <a:ext cx="8909549" cy="290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18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7783" cy="696250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84465" y="308117"/>
            <a:ext cx="8408851" cy="1011231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de-DE" sz="38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Was sind Gebrauchsgegenstände? </a:t>
            </a:r>
            <a:endParaRPr lang="en-US" sz="3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61492" r="5622"/>
          <a:stretch/>
        </p:blipFill>
        <p:spPr>
          <a:xfrm>
            <a:off x="5460272" y="1804172"/>
            <a:ext cx="3966604" cy="30943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0543" r="54796"/>
          <a:stretch/>
        </p:blipFill>
        <p:spPr>
          <a:xfrm>
            <a:off x="1092926" y="1804172"/>
            <a:ext cx="4180762" cy="309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91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7783" cy="696250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84465" y="308117"/>
            <a:ext cx="8408851" cy="1011231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de-DE" sz="38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Was sind Gebrauchsgegenstände? </a:t>
            </a:r>
            <a:endParaRPr lang="en-US" sz="3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1076"/>
          <a:stretch/>
        </p:blipFill>
        <p:spPr>
          <a:xfrm>
            <a:off x="3132677" y="1386888"/>
            <a:ext cx="4453290" cy="26692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6745" r="16267"/>
          <a:stretch/>
        </p:blipFill>
        <p:spPr>
          <a:xfrm>
            <a:off x="3132677" y="4056102"/>
            <a:ext cx="4315452" cy="2713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81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7783" cy="696250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84465" y="308117"/>
            <a:ext cx="8408851" cy="1011231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de-DE" sz="38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Was sind Gebrauchsgegenstände? </a:t>
            </a:r>
            <a:endParaRPr lang="en-US" sz="3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59770" r="11288"/>
          <a:stretch/>
        </p:blipFill>
        <p:spPr>
          <a:xfrm>
            <a:off x="5480212" y="1508278"/>
            <a:ext cx="2651761" cy="25318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38931" r="25372"/>
          <a:stretch/>
        </p:blipFill>
        <p:spPr>
          <a:xfrm>
            <a:off x="4377381" y="4188514"/>
            <a:ext cx="2205661" cy="26256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8777" r="62851"/>
          <a:stretch/>
        </p:blipFill>
        <p:spPr>
          <a:xfrm>
            <a:off x="2683474" y="1508278"/>
            <a:ext cx="2599509" cy="253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68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7783" cy="696250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84465" y="308117"/>
            <a:ext cx="8408851" cy="1011231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de-DE" sz="38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Was sind Gebrauchsgegenstände? </a:t>
            </a:r>
            <a:endParaRPr lang="en-US" sz="3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97279" y="1627465"/>
            <a:ext cx="867373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Gebrauchsgegenstände (Pl.)</a:t>
            </a:r>
          </a:p>
          <a:p>
            <a:r>
              <a:rPr lang="de-DE" sz="28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sz="28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sz="28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der Gebrauch + der Gegenstand</a:t>
            </a:r>
          </a:p>
          <a:p>
            <a:endParaRPr lang="de-DE" sz="2800" dirty="0" smtClean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etwas</a:t>
            </a:r>
            <a:r>
              <a:rPr lang="de-DE" sz="280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 das zum täglichen Gebrauch gedacht </a:t>
            </a:r>
            <a:r>
              <a:rPr lang="de-DE" sz="2800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ist (und das</a:t>
            </a:r>
            <a:r>
              <a:rPr lang="de-DE" sz="280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man nicht besonders schonen muss</a:t>
            </a:r>
            <a:r>
              <a:rPr lang="de-DE" sz="2800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endParaRPr lang="de-DE" sz="2800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Gegenstand</a:t>
            </a:r>
            <a:r>
              <a:rPr lang="de-DE" sz="280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 der im alltäglichen Leben </a:t>
            </a:r>
            <a:r>
              <a:rPr lang="de-DE" sz="2800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häufig benutzt</a:t>
            </a:r>
            <a:r>
              <a:rPr lang="de-DE" sz="280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</a:t>
            </a:r>
            <a:r>
              <a:rPr lang="de-DE" sz="2800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wird</a:t>
            </a:r>
          </a:p>
        </p:txBody>
      </p:sp>
    </p:spTree>
    <p:extLst>
      <p:ext uri="{BB962C8B-B14F-4D97-AF65-F5344CB8AC3E}">
        <p14:creationId xmlns:p14="http://schemas.microsoft.com/office/powerpoint/2010/main" val="336550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7783" cy="696250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84465" y="308117"/>
            <a:ext cx="8408851" cy="1011231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de-DE" sz="3800" b="1" dirty="0" smtClean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Was sind Gebrauchsgegenstände? </a:t>
            </a:r>
            <a:endParaRPr lang="en-US" sz="3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4579" y="1416281"/>
            <a:ext cx="9980027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Gebrauchsgegenstände (Pl.)</a:t>
            </a:r>
          </a:p>
          <a:p>
            <a:r>
              <a:rPr lang="de-DE" sz="28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sz="28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sz="28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der Gebrauch + der Gegenstand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Gegenstand</a:t>
            </a:r>
            <a:r>
              <a:rPr lang="de-DE" sz="28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 der im alltäglichen Leben </a:t>
            </a:r>
            <a:r>
              <a:rPr lang="de-DE" sz="28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häufig benutzt</a:t>
            </a:r>
            <a:r>
              <a:rPr lang="de-DE" sz="28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</a:t>
            </a:r>
            <a:r>
              <a:rPr lang="de-DE" sz="28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wird</a:t>
            </a:r>
          </a:p>
          <a:p>
            <a:endParaRPr lang="de-DE" sz="2800" dirty="0" smtClean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thaiDist"/>
            <a:r>
              <a:rPr lang="de-DE" sz="2600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Ein</a:t>
            </a:r>
            <a:r>
              <a:rPr lang="de-DE" sz="260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Handy ist heute ein ganz normaler 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Gebrauchsgegenstand</a:t>
            </a:r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algn="thaiDist"/>
            <a:endParaRPr lang="de-DE" sz="2600" b="1" i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thaiDist"/>
            <a:r>
              <a:rPr lang="de-DE" sz="2600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Masken </a:t>
            </a:r>
            <a:r>
              <a:rPr lang="de-DE" sz="260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sind zum neuen 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Gebrauchsgegenstand</a:t>
            </a:r>
            <a:r>
              <a:rPr lang="de-DE" sz="260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geworden</a:t>
            </a:r>
            <a:r>
              <a:rPr lang="de-DE" sz="2600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algn="thaiDist"/>
            <a:endParaRPr lang="de-DE" sz="2600" i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thaiDist"/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Das </a:t>
            </a:r>
            <a:r>
              <a:rPr lang="de-DE" sz="26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Handy ersetzt bereits Navigationsgerät</a:t>
            </a:r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Musikanlage 	oder 	Fernseher. </a:t>
            </a:r>
            <a:r>
              <a:rPr lang="de-DE" sz="26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Bald könnte ein </a:t>
            </a:r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weiterer </a:t>
            </a:r>
            <a:r>
              <a:rPr lang="de-DE" sz="2600" b="1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Gebrauchsgegenstand</a:t>
            </a:r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	dazukommen</a:t>
            </a:r>
            <a:r>
              <a:rPr lang="de-DE" sz="26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der Autoschlüssel</a:t>
            </a:r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n-US" sz="2600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68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/>
          <a:srcRect r="40904"/>
          <a:stretch/>
        </p:blipFill>
        <p:spPr>
          <a:xfrm>
            <a:off x="3348534" y="160767"/>
            <a:ext cx="5680711" cy="7139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216" y="874676"/>
            <a:ext cx="5332007" cy="6579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216" y="1532668"/>
            <a:ext cx="8022955" cy="59347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21016" y="2190660"/>
            <a:ext cx="6893061" cy="36033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25215" y="6006941"/>
            <a:ext cx="7140388" cy="632100"/>
          </a:xfrm>
          <a:prstGeom prst="rect">
            <a:avLst/>
          </a:prstGeom>
        </p:spPr>
      </p:pic>
      <p:pic>
        <p:nvPicPr>
          <p:cNvPr id="14" name="29 Lektion 8, Aussprache,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575728" y="2126147"/>
            <a:ext cx="938349" cy="938349"/>
          </a:xfrm>
          <a:prstGeom prst="rect">
            <a:avLst/>
          </a:prstGeom>
        </p:spPr>
      </p:pic>
      <p:pic>
        <p:nvPicPr>
          <p:cNvPr id="15" name="30 Lektion 8, Aussprache, 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965586" y="5588747"/>
            <a:ext cx="836387" cy="83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60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98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52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/>
          <a:srcRect r="40904"/>
          <a:stretch/>
        </p:blipFill>
        <p:spPr>
          <a:xfrm>
            <a:off x="3348534" y="160767"/>
            <a:ext cx="5680711" cy="7139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272" y="898914"/>
            <a:ext cx="4883877" cy="5032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272" y="1554198"/>
            <a:ext cx="5014505" cy="8849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0"/>
          <a:srcRect l="2709"/>
          <a:stretch/>
        </p:blipFill>
        <p:spPr>
          <a:xfrm>
            <a:off x="1775629" y="2556478"/>
            <a:ext cx="5831001" cy="3152832"/>
          </a:xfrm>
          <a:prstGeom prst="rect">
            <a:avLst/>
          </a:prstGeom>
        </p:spPr>
      </p:pic>
      <p:pic>
        <p:nvPicPr>
          <p:cNvPr id="6" name="36 Lektion 11, Aussprache,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420412" y="1323474"/>
            <a:ext cx="1021808" cy="10218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58509" y="5826677"/>
            <a:ext cx="5483711" cy="924751"/>
          </a:xfrm>
          <a:prstGeom prst="rect">
            <a:avLst/>
          </a:prstGeom>
        </p:spPr>
      </p:pic>
      <p:pic>
        <p:nvPicPr>
          <p:cNvPr id="8" name="37 Lektion 11, Aussprache, 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606629" y="5539794"/>
            <a:ext cx="1001793" cy="100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96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18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/>
          <a:srcRect r="40904"/>
          <a:stretch/>
        </p:blipFill>
        <p:spPr>
          <a:xfrm>
            <a:off x="3348534" y="160767"/>
            <a:ext cx="5680711" cy="7139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272" y="1035444"/>
            <a:ext cx="4883877" cy="503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273" y="1538663"/>
            <a:ext cx="6033408" cy="10647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02875" y="2697993"/>
            <a:ext cx="6554783" cy="31933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92293" y="5891349"/>
            <a:ext cx="5483711" cy="924751"/>
          </a:xfrm>
          <a:prstGeom prst="rect">
            <a:avLst/>
          </a:prstGeom>
        </p:spPr>
      </p:pic>
      <p:pic>
        <p:nvPicPr>
          <p:cNvPr id="11" name="38 Lektion 11, Aussprache,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387367" y="1412966"/>
            <a:ext cx="943832" cy="943832"/>
          </a:xfrm>
          <a:prstGeom prst="rect">
            <a:avLst/>
          </a:prstGeom>
        </p:spPr>
      </p:pic>
      <p:pic>
        <p:nvPicPr>
          <p:cNvPr id="12" name="39 Lektion 11, Aussprache,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95399" y="5752929"/>
            <a:ext cx="833846" cy="83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753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0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519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4"/>
          <a:stretch/>
        </p:blipFill>
        <p:spPr>
          <a:xfrm>
            <a:off x="1998618" y="1212131"/>
            <a:ext cx="6146967" cy="453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4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209</Words>
  <Application>Microsoft Office PowerPoint</Application>
  <PresentationFormat>Widescreen</PresentationFormat>
  <Paragraphs>72</Paragraphs>
  <Slides>19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Segoe UI</vt:lpstr>
      <vt:lpstr>Wingdings</vt:lpstr>
      <vt:lpstr>Office Theme</vt:lpstr>
      <vt:lpstr>PowerPoint Presentation</vt:lpstr>
      <vt:lpstr>Lektion 11: Was lernen wir?</vt:lpstr>
      <vt:lpstr>Lektion 11: Was lernen wir?</vt:lpstr>
      <vt:lpstr>Teil 1: Gebrauchsgegenstände</vt:lpstr>
      <vt:lpstr>PowerPoint Presentation</vt:lpstr>
      <vt:lpstr>Lernwortschatz</vt:lpstr>
      <vt:lpstr>Lernwortschatz</vt:lpstr>
      <vt:lpstr>Lernwortschatz</vt:lpstr>
      <vt:lpstr>PowerPoint Presentation</vt:lpstr>
      <vt:lpstr>Was sind Gebrauchsgegenstände? </vt:lpstr>
      <vt:lpstr>Was sind Gebrauchsgegenstände? </vt:lpstr>
      <vt:lpstr>Was sind Gebrauchsgegenstände? </vt:lpstr>
      <vt:lpstr>Was sind Gebrauchsgegenstände? </vt:lpstr>
      <vt:lpstr>Was sind Gebrauchsgegenstände? </vt:lpstr>
      <vt:lpstr>Was sind Gebrauchsgegenstände?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Natthapon Chaiyaprom</dc:creator>
  <cp:lastModifiedBy>Natthapon Chaiyaprom</cp:lastModifiedBy>
  <cp:revision>17</cp:revision>
  <dcterms:created xsi:type="dcterms:W3CDTF">2022-05-31T01:21:52Z</dcterms:created>
  <dcterms:modified xsi:type="dcterms:W3CDTF">2022-05-31T05:18:28Z</dcterms:modified>
</cp:coreProperties>
</file>