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3" r:id="rId5"/>
    <p:sldId id="264" r:id="rId6"/>
    <p:sldId id="265" r:id="rId7"/>
    <p:sldId id="267" r:id="rId8"/>
    <p:sldId id="266" r:id="rId9"/>
    <p:sldId id="268" r:id="rId10"/>
    <p:sldId id="271" r:id="rId11"/>
    <p:sldId id="270" r:id="rId12"/>
    <p:sldId id="274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1" r:id="rId21"/>
    <p:sldId id="280" r:id="rId22"/>
    <p:sldId id="282" r:id="rId23"/>
    <p:sldId id="283" r:id="rId24"/>
    <p:sldId id="284" r:id="rId25"/>
    <p:sldId id="25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5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0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1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9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7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0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1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0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F5DCB-01B0-4D73-A157-DBA922F19623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EF137-6521-44EB-89EF-715A1AFC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0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4.jp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44.pn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5" Type="http://schemas.openxmlformats.org/officeDocument/2006/relationships/image" Target="../media/image46.pn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54560" cy="694944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818" r="1926"/>
          <a:stretch/>
        </p:blipFill>
        <p:spPr>
          <a:xfrm>
            <a:off x="1968136" y="0"/>
            <a:ext cx="8255727" cy="5847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318" y="5701415"/>
            <a:ext cx="8933362" cy="118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7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309" y="265113"/>
            <a:ext cx="8331382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4: Kommunikation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672" y="1783680"/>
            <a:ext cx="6917054" cy="3519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H</a:t>
            </a:r>
            <a:r>
              <a:rPr lang="en-US" sz="2600" b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2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Gespräche über Feste h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endParaRPr lang="de-DE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Kommunikation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 vorschlagen/ sich verabreden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einen Vorschlag ablehnen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zustimmen / sich einigen</a:t>
            </a:r>
          </a:p>
        </p:txBody>
      </p:sp>
    </p:spTree>
    <p:extLst>
      <p:ext uri="{BB962C8B-B14F-4D97-AF65-F5344CB8AC3E}">
        <p14:creationId xmlns:p14="http://schemas.microsoft.com/office/powerpoint/2010/main" val="175670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95" y="825818"/>
            <a:ext cx="8120635" cy="60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2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901" y="826905"/>
            <a:ext cx="7628818" cy="59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43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788942"/>
            <a:ext cx="7913630" cy="6016806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09025011-00D4-89BC-D92E-7E82297A14C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0" y="1530350"/>
            <a:ext cx="4375150" cy="307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0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84"/>
          <a:stretch/>
        </p:blipFill>
        <p:spPr>
          <a:xfrm>
            <a:off x="1218109" y="839697"/>
            <a:ext cx="7596231" cy="588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2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8" y="137618"/>
            <a:ext cx="9993085" cy="46172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Okay, das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machen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  <a:b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	</a:t>
            </a: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 welcher Veranstaltung aus 3 wollen Tim und Ludmilla? 	H</a:t>
            </a:r>
            <a:r>
              <a:rPr lang="en-US" sz="25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5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ergänzen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b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1.   Tim will </a:t>
            </a:r>
            <a:r>
              <a:rPr lang="en-US" sz="25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zum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__________________________.</a:t>
            </a:r>
            <a:b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2.   </a:t>
            </a: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Ludmilla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will </a:t>
            </a:r>
            <a:r>
              <a:rPr lang="en-US" sz="25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zur</a:t>
            </a:r>
            <a:r>
              <a:rPr lang="en-US" sz="25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__________________________.</a:t>
            </a:r>
          </a:p>
        </p:txBody>
      </p:sp>
      <p:pic>
        <p:nvPicPr>
          <p:cNvPr id="7" name="17_Lektion_6_5_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10788" y="2619103"/>
            <a:ext cx="809897" cy="809897"/>
          </a:xfrm>
          <a:prstGeom prst="rect">
            <a:avLst/>
          </a:prstGeom>
        </p:spPr>
      </p:pic>
      <p:pic>
        <p:nvPicPr>
          <p:cNvPr id="8" name="18_Lektion_6_5_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60714" y="3790405"/>
            <a:ext cx="859971" cy="85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3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8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0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8" y="137618"/>
            <a:ext cx="9993085" cy="21483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Okay, das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machen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  <a:b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ist richtig? </a:t>
            </a:r>
            <a:b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H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noch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einmal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kreuzen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an.</a:t>
            </a:r>
          </a:p>
        </p:txBody>
      </p:sp>
      <p:pic>
        <p:nvPicPr>
          <p:cNvPr id="7" name="17_Lektion_6_5_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14754" y="555172"/>
            <a:ext cx="1058092" cy="1058092"/>
          </a:xfrm>
          <a:prstGeom prst="rect">
            <a:avLst/>
          </a:prstGeom>
        </p:spPr>
      </p:pic>
      <p:pic>
        <p:nvPicPr>
          <p:cNvPr id="8" name="18_Lektion_6_5_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58349" y="555172"/>
            <a:ext cx="1082040" cy="10820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l="2752" t="23428" r="6289" b="3602"/>
          <a:stretch/>
        </p:blipFill>
        <p:spPr>
          <a:xfrm>
            <a:off x="520335" y="2703554"/>
            <a:ext cx="9368248" cy="305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8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0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825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8" y="137619"/>
            <a:ext cx="9993085" cy="14168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öchtest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vielleicht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mitkommen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b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Ordnen Sie die Sätze zu.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03" y="1554481"/>
            <a:ext cx="9429613" cy="5872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04" y="2122582"/>
            <a:ext cx="5415644" cy="5475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1188" t="2113" r="64361" b="12347"/>
          <a:stretch/>
        </p:blipFill>
        <p:spPr>
          <a:xfrm>
            <a:off x="5977000" y="2121015"/>
            <a:ext cx="2090057" cy="45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03" y="2532357"/>
            <a:ext cx="7186341" cy="5309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61" y="3102084"/>
            <a:ext cx="1828529" cy="4317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/>
          <a:srcRect l="3490" t="4151" b="1"/>
          <a:stretch/>
        </p:blipFill>
        <p:spPr>
          <a:xfrm>
            <a:off x="2206774" y="3083356"/>
            <a:ext cx="2206052" cy="4759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103" y="3555027"/>
            <a:ext cx="6473736" cy="5409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2187" y="3080876"/>
            <a:ext cx="4073342" cy="54428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107" y="4046957"/>
            <a:ext cx="2559577" cy="5336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2"/>
          <a:srcRect l="3760" t="2861"/>
          <a:stretch/>
        </p:blipFill>
        <p:spPr>
          <a:xfrm>
            <a:off x="3117665" y="4063776"/>
            <a:ext cx="2272207" cy="57109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9872" y="4097017"/>
            <a:ext cx="4222706" cy="4766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5107" y="4568224"/>
            <a:ext cx="6565044" cy="55146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5"/>
          <a:srcRect l="10754" t="-4647"/>
          <a:stretch/>
        </p:blipFill>
        <p:spPr>
          <a:xfrm>
            <a:off x="705280" y="5016677"/>
            <a:ext cx="1561667" cy="5322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6"/>
          <a:srcRect t="13348"/>
          <a:stretch/>
        </p:blipFill>
        <p:spPr>
          <a:xfrm>
            <a:off x="2065018" y="5061129"/>
            <a:ext cx="7953510" cy="53382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7"/>
          <a:srcRect l="986" t="10030"/>
          <a:stretch/>
        </p:blipFill>
        <p:spPr>
          <a:xfrm>
            <a:off x="622661" y="5592130"/>
            <a:ext cx="8007532" cy="51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4884" y="5532150"/>
            <a:ext cx="1392399" cy="55029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/>
          <a:srcRect l="35854" t="2890"/>
          <a:stretch/>
        </p:blipFill>
        <p:spPr>
          <a:xfrm>
            <a:off x="6895416" y="3621982"/>
            <a:ext cx="3404233" cy="45402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9"/>
          <a:srcRect t="6812"/>
          <a:stretch/>
        </p:blipFill>
        <p:spPr>
          <a:xfrm>
            <a:off x="580886" y="6086178"/>
            <a:ext cx="9208788" cy="5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88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8" y="137618"/>
            <a:ext cx="9993085" cy="15344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öchtest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vielleicht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mitkommen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b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Ordnen Sie die Sätze zu.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7" y="1938472"/>
            <a:ext cx="10361716" cy="24506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342" y="4148545"/>
            <a:ext cx="5517157" cy="251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4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39" y="249265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 vorsch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lagen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verabreden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24" t="15708" r="60070" b="46218"/>
          <a:stretch/>
        </p:blipFill>
        <p:spPr>
          <a:xfrm>
            <a:off x="1463039" y="1366752"/>
            <a:ext cx="6122154" cy="34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03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39" y="249265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 vorsch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lagen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verabreden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24" t="53979" r="60070" b="3428"/>
          <a:stretch/>
        </p:blipFill>
        <p:spPr>
          <a:xfrm>
            <a:off x="1329719" y="1524510"/>
            <a:ext cx="6012161" cy="384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39" y="249265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einen Vorsch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lag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ablehnen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1928" t="15970" r="29936" b="24994"/>
          <a:stretch/>
        </p:blipFill>
        <p:spPr>
          <a:xfrm>
            <a:off x="1463039" y="1366752"/>
            <a:ext cx="3896427" cy="481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6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39" y="249265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zustimmen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einigen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1519" t="17014" r="2416" b="37533"/>
          <a:stretch/>
        </p:blipFill>
        <p:spPr>
          <a:xfrm>
            <a:off x="1463039" y="1674463"/>
            <a:ext cx="3794761" cy="389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67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863" y="156490"/>
            <a:ext cx="7445691" cy="15551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637"/>
          <a:stretch/>
        </p:blipFill>
        <p:spPr>
          <a:xfrm>
            <a:off x="754528" y="1711642"/>
            <a:ext cx="8639666" cy="50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19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54560" cy="6949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636" b="90603"/>
          <a:stretch/>
        </p:blipFill>
        <p:spPr>
          <a:xfrm>
            <a:off x="767591" y="534046"/>
            <a:ext cx="8392799" cy="3392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65603"/>
          <a:stretch/>
        </p:blipFill>
        <p:spPr>
          <a:xfrm>
            <a:off x="281124" y="1189379"/>
            <a:ext cx="4750692" cy="43831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6562"/>
          <a:stretch/>
        </p:blipFill>
        <p:spPr>
          <a:xfrm>
            <a:off x="4290867" y="1078450"/>
            <a:ext cx="7268374" cy="431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20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54560" cy="6949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636" b="90342"/>
          <a:stretch/>
        </p:blipFill>
        <p:spPr>
          <a:xfrm>
            <a:off x="715339" y="483734"/>
            <a:ext cx="8392799" cy="3522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57217"/>
          <a:stretch/>
        </p:blipFill>
        <p:spPr>
          <a:xfrm>
            <a:off x="312691" y="836022"/>
            <a:ext cx="4964703" cy="5460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49800"/>
          <a:stretch/>
        </p:blipFill>
        <p:spPr>
          <a:xfrm>
            <a:off x="5239691" y="836022"/>
            <a:ext cx="5825387" cy="546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76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20" y="338792"/>
            <a:ext cx="6660870" cy="31359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3207317"/>
            <a:ext cx="5240383" cy="349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81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24" y="554038"/>
            <a:ext cx="11568953" cy="2712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24" y="3266758"/>
            <a:ext cx="12039916" cy="30497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5004" y="1591954"/>
            <a:ext cx="2995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Ich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bin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dagegen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0055" y="2020145"/>
            <a:ext cx="4005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ich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etwas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vorschlagen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798" y="3105234"/>
            <a:ext cx="4706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Wie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w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äre es mit morgen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3052" y="3883809"/>
            <a:ext cx="4706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Was haltet ihr davon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3051" y="4304674"/>
            <a:ext cx="4706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Das machen wir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0727" y="5448747"/>
            <a:ext cx="4706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treffen wir uns morgen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96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21" y="245446"/>
            <a:ext cx="9024393" cy="16649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59" y="2018684"/>
            <a:ext cx="11524607" cy="45054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33895" y="2312738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vielleicht mitkommen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4603" y="3032087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nicht so gut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3153" y="3415165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etwas vorschlagen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30881" y="4126924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eine gute Idee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6581" y="4848296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hälst du davon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2855" y="5569668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treffen wir uns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30880" y="5943542"/>
            <a:ext cx="470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das passt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13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252" y="313191"/>
            <a:ext cx="8796360" cy="757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r="44485" b="81375"/>
          <a:stretch/>
        </p:blipFill>
        <p:spPr>
          <a:xfrm>
            <a:off x="383546" y="1169558"/>
            <a:ext cx="7950557" cy="664299"/>
          </a:xfrm>
          <a:prstGeom prst="rect">
            <a:avLst/>
          </a:prstGeom>
        </p:spPr>
      </p:pic>
      <p:pic>
        <p:nvPicPr>
          <p:cNvPr id="8" name="22 Lektion 6, Basistraining,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33149" y="846848"/>
            <a:ext cx="949234" cy="9492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t="45371" r="32331" b="41329"/>
          <a:stretch/>
        </p:blipFill>
        <p:spPr>
          <a:xfrm>
            <a:off x="383546" y="3355578"/>
            <a:ext cx="8773517" cy="4294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55537" t="667" r="459" b="82764"/>
          <a:stretch/>
        </p:blipFill>
        <p:spPr>
          <a:xfrm>
            <a:off x="927462" y="1720143"/>
            <a:ext cx="5839098" cy="5475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16057" r="32017" b="68344"/>
          <a:stretch/>
        </p:blipFill>
        <p:spPr>
          <a:xfrm>
            <a:off x="388441" y="2233370"/>
            <a:ext cx="9223982" cy="527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l="68105" t="16057" r="3193" b="68154"/>
          <a:stretch/>
        </p:blipFill>
        <p:spPr>
          <a:xfrm>
            <a:off x="927462" y="2725045"/>
            <a:ext cx="3749040" cy="5136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4034" t="32018" r="70364" b="54731"/>
          <a:stretch/>
        </p:blipFill>
        <p:spPr>
          <a:xfrm>
            <a:off x="4741817" y="2807571"/>
            <a:ext cx="3344093" cy="431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t="57249" r="18930" b="29515"/>
          <a:stretch/>
        </p:blipFill>
        <p:spPr>
          <a:xfrm>
            <a:off x="383546" y="3867129"/>
            <a:ext cx="10589254" cy="4305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t="85426" r="33599" b="1725"/>
          <a:stretch/>
        </p:blipFill>
        <p:spPr>
          <a:xfrm>
            <a:off x="339867" y="5578260"/>
            <a:ext cx="8386122" cy="4041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t="71790" r="53199" b="15478"/>
          <a:stretch/>
        </p:blipFill>
        <p:spPr>
          <a:xfrm>
            <a:off x="385908" y="4441457"/>
            <a:ext cx="5996426" cy="4062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l="47004" t="71790" r="9493" b="14203"/>
          <a:stretch/>
        </p:blipFill>
        <p:spPr>
          <a:xfrm>
            <a:off x="731519" y="4941623"/>
            <a:ext cx="5650815" cy="45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13" y="231916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Training-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Aussprache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3200" b="1" i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 – v – w </a:t>
            </a:r>
            <a:endParaRPr lang="en-US" sz="2500" b="1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076" y="1690823"/>
            <a:ext cx="7621237" cy="3077119"/>
          </a:xfrm>
          <a:prstGeom prst="rect">
            <a:avLst/>
          </a:prstGeom>
        </p:spPr>
      </p:pic>
      <p:pic>
        <p:nvPicPr>
          <p:cNvPr id="7" name="23 Lektion 6, Aussprache,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9600" y="4922109"/>
            <a:ext cx="1060679" cy="106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7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13" y="231916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Training-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Aussprache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3200" b="1" i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 – v – w </a:t>
            </a:r>
            <a:endParaRPr lang="en-US" sz="2500" b="1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807" y="1698715"/>
            <a:ext cx="7833378" cy="340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93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13" y="231916"/>
            <a:ext cx="9993085" cy="8682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Training-</a:t>
            </a:r>
            <a:r>
              <a:rPr lang="en-US" sz="32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Aussprache</a:t>
            </a:r>
            <a:r>
              <a:rPr lang="en-US" sz="32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3200" b="1" i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 – v – w </a:t>
            </a:r>
            <a:endParaRPr lang="en-US" sz="2500" b="1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578" y="1100137"/>
            <a:ext cx="6334262" cy="5821239"/>
          </a:xfrm>
          <a:prstGeom prst="rect">
            <a:avLst/>
          </a:prstGeom>
        </p:spPr>
      </p:pic>
      <p:pic>
        <p:nvPicPr>
          <p:cNvPr id="5" name="24 Lektion 6, Aussprache,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06936" y="1687284"/>
            <a:ext cx="1212669" cy="121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4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2521132" y="1205601"/>
            <a:ext cx="6146967" cy="45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263</Words>
  <Application>Microsoft Office PowerPoint</Application>
  <PresentationFormat>แบบจอกว้าง</PresentationFormat>
  <Paragraphs>41</Paragraphs>
  <Slides>25</Slides>
  <Notes>0</Notes>
  <HiddenSlides>0</HiddenSlides>
  <MMClips>7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Corbel</vt:lpstr>
      <vt:lpstr>Segoe UI</vt:lpstr>
      <vt:lpstr>Office Theme</vt:lpstr>
      <vt:lpstr>งานนำเสนอ PowerPoint</vt:lpstr>
      <vt:lpstr>Teil 4: Kommunikation</vt:lpstr>
      <vt:lpstr>Leserinnen und Leser stellen ihre Lieblingsveranstaltung im Sommer vor.</vt:lpstr>
      <vt:lpstr>Leserinnen und Leser stellen ihre Lieblingsveranstaltung im Sommer vor.</vt:lpstr>
      <vt:lpstr>Leserinnen und Leser stellen ihre Lieblingsveranstaltung im Sommer vor.</vt:lpstr>
      <vt:lpstr>Leserinnen und Leser stellen ihre Lieblingsveranstaltung im Sommer vor.</vt:lpstr>
      <vt:lpstr>5   Okay, das machen wir!  a  Zu welcher Veranstaltung aus 3 wollen Tim und Ludmilla?  Hören Sie und ergänzen Sie.    1.   Tim will zum __________________________.    2.   Ludmilla will zur __________________________.</vt:lpstr>
      <vt:lpstr>5   Okay, das machen wir!  a  Was ist richtig?   Hören Sie noch einmal und kreuzen Sie an.</vt:lpstr>
      <vt:lpstr>6   Möchtest du vielleicht mitkommen?  a  Ordnen Sie die Sätze zu.</vt:lpstr>
      <vt:lpstr>6   Möchtest du vielleicht mitkommen?  a  Ordnen Sie die Sätze zu.</vt:lpstr>
      <vt:lpstr>etwas vorschlagen / sich verabreden</vt:lpstr>
      <vt:lpstr>etwas vorschlagen / sich verabreden</vt:lpstr>
      <vt:lpstr>einen Vorschlag ablehnen</vt:lpstr>
      <vt:lpstr>zustimmen / sich einigen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Training-Aussprache: f – v – w </vt:lpstr>
      <vt:lpstr>Training-Aussprache: f – v – w </vt:lpstr>
      <vt:lpstr>Training-Aussprache: f – v – w 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OFFAE201</cp:lastModifiedBy>
  <cp:revision>13</cp:revision>
  <dcterms:created xsi:type="dcterms:W3CDTF">2022-05-22T23:53:49Z</dcterms:created>
  <dcterms:modified xsi:type="dcterms:W3CDTF">2024-02-20T09:27:32Z</dcterms:modified>
</cp:coreProperties>
</file>