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89" r:id="rId5"/>
    <p:sldId id="290" r:id="rId6"/>
    <p:sldId id="282" r:id="rId7"/>
    <p:sldId id="283" r:id="rId8"/>
    <p:sldId id="262" r:id="rId9"/>
    <p:sldId id="284" r:id="rId10"/>
    <p:sldId id="285" r:id="rId11"/>
    <p:sldId id="286" r:id="rId12"/>
    <p:sldId id="287" r:id="rId13"/>
    <p:sldId id="288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2" r:id="rId22"/>
    <p:sldId id="273" r:id="rId23"/>
    <p:sldId id="274" r:id="rId24"/>
    <p:sldId id="275" r:id="rId25"/>
    <p:sldId id="277" r:id="rId26"/>
    <p:sldId id="276" r:id="rId27"/>
    <p:sldId id="278" r:id="rId28"/>
    <p:sldId id="280" r:id="rId29"/>
    <p:sldId id="281" r:id="rId30"/>
    <p:sldId id="26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BBFD-06A4-4509-8947-5CD99885E70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6320-D956-400A-8640-2E4992ED8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97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BBFD-06A4-4509-8947-5CD99885E70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6320-D956-400A-8640-2E4992ED8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42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BBFD-06A4-4509-8947-5CD99885E70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6320-D956-400A-8640-2E4992ED8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43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BBFD-06A4-4509-8947-5CD99885E70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6320-D956-400A-8640-2E4992ED8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93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BBFD-06A4-4509-8947-5CD99885E70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6320-D956-400A-8640-2E4992ED8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06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BBFD-06A4-4509-8947-5CD99885E70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6320-D956-400A-8640-2E4992ED8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281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BBFD-06A4-4509-8947-5CD99885E70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6320-D956-400A-8640-2E4992ED8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2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BBFD-06A4-4509-8947-5CD99885E70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6320-D956-400A-8640-2E4992ED8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99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BBFD-06A4-4509-8947-5CD99885E70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6320-D956-400A-8640-2E4992ED8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59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BBFD-06A4-4509-8947-5CD99885E70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6320-D956-400A-8640-2E4992ED8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412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BBFD-06A4-4509-8947-5CD99885E70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6320-D956-400A-8640-2E4992ED8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864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2BBFD-06A4-4509-8947-5CD99885E70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26320-D956-400A-8640-2E4992ED8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7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1.jp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2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7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2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8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7.pn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gif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3.png"/><Relationship Id="rId7" Type="http://schemas.openxmlformats.org/officeDocument/2006/relationships/image" Target="../media/image9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4.png"/><Relationship Id="rId9" Type="http://schemas.openxmlformats.org/officeDocument/2006/relationships/image" Target="../media/image10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54560" cy="694944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2818" r="1926"/>
          <a:stretch/>
        </p:blipFill>
        <p:spPr>
          <a:xfrm>
            <a:off x="1968136" y="0"/>
            <a:ext cx="8255727" cy="5847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9318" y="5701415"/>
            <a:ext cx="8933362" cy="118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4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3837" y="243182"/>
            <a:ext cx="8179163" cy="1325563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Teil 3:  Temporale Präpositionen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9301" y="1568745"/>
            <a:ext cx="5767522" cy="30540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 smtClean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Grammatik</a:t>
            </a:r>
            <a:endParaRPr lang="de-DE" b="1" dirty="0">
              <a:solidFill>
                <a:srgbClr val="0070C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temporale </a:t>
            </a:r>
            <a:r>
              <a:rPr lang="de-DE" b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Präpositionen</a:t>
            </a:r>
          </a:p>
          <a:p>
            <a:pPr marL="0" indent="0">
              <a:buNone/>
            </a:pP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i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</a:t>
            </a:r>
            <a:r>
              <a:rPr lang="de-DE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i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seit wann?</a:t>
            </a:r>
          </a:p>
          <a:p>
            <a:pPr marL="0" indent="0">
              <a:buNone/>
            </a:pPr>
            <a:r>
              <a:rPr lang="de-DE" i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-  wann?</a:t>
            </a:r>
          </a:p>
          <a:p>
            <a:pPr marL="0" indent="0">
              <a:buNone/>
            </a:pPr>
            <a:r>
              <a:rPr lang="de-DE" i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-  ab wann?</a:t>
            </a:r>
          </a:p>
          <a:p>
            <a:pPr marL="0" indent="0">
              <a:buNone/>
            </a:pPr>
            <a:r>
              <a:rPr lang="de-DE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i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 wie lange?</a:t>
            </a:r>
            <a:endParaRPr lang="de-DE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endParaRPr lang="de-DE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b="1" dirty="0" smtClean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424" y="3095773"/>
            <a:ext cx="5105400" cy="34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0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237"/>
            <a:ext cx="12245754" cy="68882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755" y="220163"/>
            <a:ext cx="6919776" cy="14062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350" y="1626395"/>
            <a:ext cx="8914791" cy="10123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315" y="2638697"/>
            <a:ext cx="6044565" cy="4984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l="37797" t="-724"/>
          <a:stretch/>
        </p:blipFill>
        <p:spPr>
          <a:xfrm>
            <a:off x="996315" y="3098256"/>
            <a:ext cx="4310742" cy="5050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r="61637" b="-2229"/>
          <a:stretch/>
        </p:blipFill>
        <p:spPr>
          <a:xfrm>
            <a:off x="6943168" y="2585678"/>
            <a:ext cx="2658564" cy="5125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/>
          <a:srcRect r="38778" b="17176"/>
          <a:stretch/>
        </p:blipFill>
        <p:spPr>
          <a:xfrm>
            <a:off x="5202553" y="3095440"/>
            <a:ext cx="4372521" cy="4445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315" y="3603290"/>
            <a:ext cx="5019105" cy="4595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/>
          <a:srcRect r="35914" b="8601"/>
          <a:stretch/>
        </p:blipFill>
        <p:spPr>
          <a:xfrm>
            <a:off x="5885700" y="3603457"/>
            <a:ext cx="3637123" cy="4329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0"/>
          <a:srcRect t="1" r="10943" b="214"/>
          <a:stretch/>
        </p:blipFill>
        <p:spPr>
          <a:xfrm>
            <a:off x="996316" y="4057540"/>
            <a:ext cx="9035958" cy="5405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2363" y="4569211"/>
            <a:ext cx="3053171" cy="48110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32476" y="4575646"/>
            <a:ext cx="5825414" cy="4577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6315" y="5050317"/>
            <a:ext cx="8761575" cy="50493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7755" y="5557549"/>
            <a:ext cx="2191022" cy="4234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5"/>
          <a:srcRect r="5521" b="6563"/>
          <a:stretch/>
        </p:blipFill>
        <p:spPr>
          <a:xfrm>
            <a:off x="3109070" y="5449992"/>
            <a:ext cx="6936267" cy="53279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7755" y="5966937"/>
            <a:ext cx="7877584" cy="52517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066109" y="2033245"/>
            <a:ext cx="957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55834" y="3504899"/>
            <a:ext cx="1317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nach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88614" y="3973890"/>
            <a:ext cx="957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74938" y="3988990"/>
            <a:ext cx="957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für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04486" y="4479420"/>
            <a:ext cx="1317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nach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00711" y="5407533"/>
            <a:ext cx="1317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43168" y="5424002"/>
            <a:ext cx="957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85386" y="5871361"/>
            <a:ext cx="957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73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26" grpId="0"/>
      <p:bldP spid="27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162" y="243161"/>
            <a:ext cx="6388630" cy="13505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402" y="1757510"/>
            <a:ext cx="6179200" cy="6649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t="10945" b="5420"/>
          <a:stretch/>
        </p:blipFill>
        <p:spPr>
          <a:xfrm>
            <a:off x="997562" y="3146234"/>
            <a:ext cx="7040216" cy="16582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8512" y="2398445"/>
            <a:ext cx="3761090" cy="4513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150" y="5101296"/>
            <a:ext cx="9059379" cy="140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3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243" y="272998"/>
            <a:ext cx="6764601" cy="13856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726" y="1658683"/>
            <a:ext cx="8323217" cy="7298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794" y="2339358"/>
            <a:ext cx="3541457" cy="5605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726" y="3072824"/>
            <a:ext cx="7215678" cy="18894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366" y="5194448"/>
            <a:ext cx="9032558" cy="143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2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966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217023" y="235132"/>
            <a:ext cx="9993085" cy="1554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3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	Das m</a:t>
            </a:r>
            <a:r>
              <a:rPr lang="en-US" sz="3000" b="1" dirty="0" err="1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öchte</a:t>
            </a:r>
            <a:r>
              <a:rPr lang="en-US" sz="3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</a:t>
            </a:r>
            <a:r>
              <a:rPr lang="en-US" sz="3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schon</a:t>
            </a:r>
            <a:r>
              <a:rPr lang="en-US" sz="3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seit</a:t>
            </a:r>
            <a:r>
              <a:rPr lang="en-US" sz="3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Jahren</a:t>
            </a:r>
            <a:r>
              <a:rPr lang="en-US" sz="3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mal </a:t>
            </a:r>
            <a:r>
              <a:rPr lang="en-US" sz="3000" b="1" dirty="0" err="1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sehen</a:t>
            </a:r>
            <a:r>
              <a:rPr lang="en-US" sz="3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Markieren Sie </a:t>
            </a:r>
            <a:r>
              <a:rPr lang="de-DE" sz="2600" b="1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von ... bis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de-DE" sz="2600" b="1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von ... an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de-DE" sz="2600" b="1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über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de-DE" sz="2600" b="1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seit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in den Leserbeiträgen in </a:t>
            </a:r>
            <a:r>
              <a:rPr lang="de-DE" sz="26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ergänzen Sie.</a:t>
            </a:r>
            <a:endParaRPr lang="en-US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r="52286"/>
          <a:stretch/>
        </p:blipFill>
        <p:spPr>
          <a:xfrm>
            <a:off x="1217023" y="2047710"/>
            <a:ext cx="6524693" cy="409183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10787" y="2965269"/>
            <a:ext cx="3548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Vom          bis</a:t>
            </a:r>
            <a:endParaRPr lang="en-US" sz="3200" b="1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10786" y="4972594"/>
            <a:ext cx="3548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  Von                   an</a:t>
            </a:r>
            <a:endParaRPr lang="en-US" sz="3200" b="1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98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966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217023" y="235132"/>
            <a:ext cx="9993085" cy="1554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3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	Das m</a:t>
            </a:r>
            <a:r>
              <a:rPr lang="en-US" sz="3000" b="1" dirty="0" err="1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öchte</a:t>
            </a:r>
            <a:r>
              <a:rPr lang="en-US" sz="3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</a:t>
            </a:r>
            <a:r>
              <a:rPr lang="en-US" sz="3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schon</a:t>
            </a:r>
            <a:r>
              <a:rPr lang="en-US" sz="3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seit</a:t>
            </a:r>
            <a:r>
              <a:rPr lang="en-US" sz="3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Jahren</a:t>
            </a:r>
            <a:r>
              <a:rPr lang="en-US" sz="3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mal </a:t>
            </a:r>
            <a:r>
              <a:rPr lang="en-US" sz="3000" b="1" dirty="0" err="1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sehen</a:t>
            </a:r>
            <a:r>
              <a:rPr lang="en-US" sz="3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Markieren Sie </a:t>
            </a:r>
            <a:r>
              <a:rPr lang="de-DE" sz="2600" b="1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von ... bis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de-DE" sz="2600" b="1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von ... an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de-DE" sz="2600" b="1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über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de-DE" sz="2600" b="1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seit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in den Leserbeiträgen in </a:t>
            </a:r>
            <a:r>
              <a:rPr lang="de-DE" sz="26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ergänzen Sie.</a:t>
            </a:r>
            <a:endParaRPr lang="en-US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53129"/>
          <a:stretch/>
        </p:blipFill>
        <p:spPr>
          <a:xfrm>
            <a:off x="1217023" y="1946366"/>
            <a:ext cx="6977229" cy="44544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67541" y="3406034"/>
            <a:ext cx="3548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seit</a:t>
            </a:r>
            <a:endParaRPr lang="en-US" sz="3200" b="1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46206" y="5184215"/>
            <a:ext cx="3548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über</a:t>
            </a:r>
            <a:endParaRPr lang="en-US" sz="3200" b="1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16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5754" cy="68882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9084" t="23388" r="1787" b="8452"/>
          <a:stretch/>
        </p:blipFill>
        <p:spPr>
          <a:xfrm>
            <a:off x="952500" y="1262280"/>
            <a:ext cx="9063498" cy="26239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40272" b="79599"/>
          <a:stretch/>
        </p:blipFill>
        <p:spPr>
          <a:xfrm>
            <a:off x="952500" y="265076"/>
            <a:ext cx="6114671" cy="7906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400" y="4004007"/>
            <a:ext cx="6096000" cy="2736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15496" y="4976574"/>
            <a:ext cx="45557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</a:t>
            </a:r>
            <a:endParaRPr lang="en-US" sz="3400" b="1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68882" y="3976988"/>
            <a:ext cx="42488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endParaRPr lang="en-US" sz="3400" b="1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63715" y="5426960"/>
            <a:ext cx="41870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endParaRPr lang="en-US" sz="3400" b="1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8777" y="4476781"/>
            <a:ext cx="39466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</a:t>
            </a:r>
            <a:endParaRPr lang="en-US" sz="3400" b="1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15496" y="5926753"/>
            <a:ext cx="45557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</a:t>
            </a:r>
            <a:endParaRPr lang="en-US" sz="3400" b="1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70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10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217023" y="235132"/>
            <a:ext cx="9993085" cy="1554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38411" b="70171"/>
          <a:stretch/>
        </p:blipFill>
        <p:spPr>
          <a:xfrm>
            <a:off x="1484346" y="111301"/>
            <a:ext cx="7726460" cy="13505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6852" t="32766" r="40021" b="51893"/>
          <a:stretch/>
        </p:blipFill>
        <p:spPr>
          <a:xfrm>
            <a:off x="1484346" y="1444069"/>
            <a:ext cx="6881948" cy="7171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508" t="54357" r="22295"/>
          <a:stretch/>
        </p:blipFill>
        <p:spPr>
          <a:xfrm>
            <a:off x="579794" y="2724170"/>
            <a:ext cx="8691051" cy="23019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2826" y="2131737"/>
            <a:ext cx="4669838" cy="5413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3933"/>
          <a:stretch/>
        </p:blipFill>
        <p:spPr>
          <a:xfrm>
            <a:off x="1645920" y="4699787"/>
            <a:ext cx="4976948" cy="180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25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9317" t="45480" b="40337"/>
          <a:stretch/>
        </p:blipFill>
        <p:spPr>
          <a:xfrm>
            <a:off x="744584" y="1977486"/>
            <a:ext cx="9323970" cy="5697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36363" b="58097"/>
          <a:stretch/>
        </p:blipFill>
        <p:spPr>
          <a:xfrm>
            <a:off x="1373047" y="276091"/>
            <a:ext cx="6334040" cy="16295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1" y="111016"/>
            <a:ext cx="1972490" cy="17946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1557" y="2619085"/>
            <a:ext cx="5643152" cy="5428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5294" y="4955330"/>
            <a:ext cx="5512525" cy="16642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/>
          <a:srcRect r="43260"/>
          <a:stretch/>
        </p:blipFill>
        <p:spPr>
          <a:xfrm>
            <a:off x="1613988" y="3161893"/>
            <a:ext cx="3325202" cy="17934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/>
          <a:srcRect l="57346" t="22817" b="27626"/>
          <a:stretch/>
        </p:blipFill>
        <p:spPr>
          <a:xfrm>
            <a:off x="5246892" y="3766792"/>
            <a:ext cx="2351314" cy="8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34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749" b="6948"/>
          <a:stretch/>
        </p:blipFill>
        <p:spPr>
          <a:xfrm>
            <a:off x="1515292" y="110082"/>
            <a:ext cx="6596742" cy="18241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5239" y="323005"/>
            <a:ext cx="1317852" cy="13982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213" y="1939770"/>
            <a:ext cx="9209315" cy="6442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3153" y="2563318"/>
            <a:ext cx="4336870" cy="4783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6079" y="3041649"/>
            <a:ext cx="6311816" cy="18611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5292" y="5058589"/>
            <a:ext cx="4626560" cy="164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6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638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3620" y="9335"/>
            <a:ext cx="8570460" cy="17761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6857" y="1675686"/>
            <a:ext cx="8480652" cy="6680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10697"/>
          <a:stretch/>
        </p:blipFill>
        <p:spPr>
          <a:xfrm>
            <a:off x="976858" y="2753270"/>
            <a:ext cx="8663532" cy="5629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t="64797"/>
          <a:stretch/>
        </p:blipFill>
        <p:spPr>
          <a:xfrm>
            <a:off x="4920719" y="3221183"/>
            <a:ext cx="4916392" cy="5541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59" t="1662" r="3909" b="64544"/>
          <a:stretch/>
        </p:blipFill>
        <p:spPr>
          <a:xfrm>
            <a:off x="5308624" y="2285994"/>
            <a:ext cx="4140583" cy="4805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7545" y="3808927"/>
            <a:ext cx="5978832" cy="25889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6017" r="39992"/>
          <a:stretch/>
        </p:blipFill>
        <p:spPr>
          <a:xfrm>
            <a:off x="6096000" y="3824928"/>
            <a:ext cx="3917090" cy="11852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5127" y="2659582"/>
            <a:ext cx="4762500" cy="13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62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681" y="117839"/>
            <a:ext cx="6997610" cy="16057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021" y="1841445"/>
            <a:ext cx="10014585" cy="10713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408" y="3429000"/>
            <a:ext cx="7095944" cy="31896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0021" y="2912773"/>
            <a:ext cx="6675310" cy="125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7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266"/>
            <a:ext cx="12245754" cy="68882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1398" b="41259"/>
          <a:stretch/>
        </p:blipFill>
        <p:spPr>
          <a:xfrm>
            <a:off x="927100" y="154021"/>
            <a:ext cx="8064500" cy="7349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865"/>
          <a:stretch/>
        </p:blipFill>
        <p:spPr>
          <a:xfrm>
            <a:off x="1842977" y="774523"/>
            <a:ext cx="5510323" cy="5974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870" t="56554" r="15528" b="2846"/>
          <a:stretch/>
        </p:blipFill>
        <p:spPr>
          <a:xfrm>
            <a:off x="1842977" y="1313984"/>
            <a:ext cx="3656123" cy="4672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80" t="59599" r="63509" b="6430"/>
          <a:stretch/>
        </p:blipFill>
        <p:spPr>
          <a:xfrm>
            <a:off x="7315200" y="892567"/>
            <a:ext cx="2070100" cy="4250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289" y="1973838"/>
            <a:ext cx="10643176" cy="2681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3432" y="2065151"/>
            <a:ext cx="2653636" cy="68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5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266"/>
            <a:ext cx="12245754" cy="68882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1398" b="41259"/>
          <a:stretch/>
        </p:blipFill>
        <p:spPr>
          <a:xfrm>
            <a:off x="927100" y="154021"/>
            <a:ext cx="8064500" cy="7349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865"/>
          <a:stretch/>
        </p:blipFill>
        <p:spPr>
          <a:xfrm>
            <a:off x="1842977" y="774523"/>
            <a:ext cx="5510323" cy="5974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870" t="56554" r="15528" b="2846"/>
          <a:stretch/>
        </p:blipFill>
        <p:spPr>
          <a:xfrm>
            <a:off x="1842977" y="1313984"/>
            <a:ext cx="3656123" cy="4672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80" t="59599" r="63509" b="6430"/>
          <a:stretch/>
        </p:blipFill>
        <p:spPr>
          <a:xfrm>
            <a:off x="7315200" y="892567"/>
            <a:ext cx="2070100" cy="4250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3501" t="11426" r="1991" b="10614"/>
          <a:stretch/>
        </p:blipFill>
        <p:spPr>
          <a:xfrm>
            <a:off x="1176670" y="1915739"/>
            <a:ext cx="7599030" cy="12102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1082" y="3438536"/>
            <a:ext cx="6410035" cy="12018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1082" y="4952999"/>
            <a:ext cx="7014641" cy="120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5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267"/>
            <a:ext cx="12245754" cy="68882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1398" b="41259"/>
          <a:stretch/>
        </p:blipFill>
        <p:spPr>
          <a:xfrm>
            <a:off x="927100" y="154021"/>
            <a:ext cx="8064500" cy="7349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865"/>
          <a:stretch/>
        </p:blipFill>
        <p:spPr>
          <a:xfrm>
            <a:off x="1842977" y="774523"/>
            <a:ext cx="5510323" cy="5974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870" t="56554" r="15528" b="2846"/>
          <a:stretch/>
        </p:blipFill>
        <p:spPr>
          <a:xfrm>
            <a:off x="1842977" y="1313984"/>
            <a:ext cx="3656123" cy="4672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80" t="59599" r="63509" b="6430"/>
          <a:stretch/>
        </p:blipFill>
        <p:spPr>
          <a:xfrm>
            <a:off x="7315200" y="892567"/>
            <a:ext cx="2070100" cy="4250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3501" t="11426" r="1991" b="10614"/>
          <a:stretch/>
        </p:blipFill>
        <p:spPr>
          <a:xfrm>
            <a:off x="1176670" y="1915739"/>
            <a:ext cx="7599030" cy="12102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1429"/>
          <a:stretch/>
        </p:blipFill>
        <p:spPr>
          <a:xfrm>
            <a:off x="1176670" y="3391851"/>
            <a:ext cx="6716109" cy="12070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6670" y="4864755"/>
            <a:ext cx="6070803" cy="120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91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266"/>
            <a:ext cx="12245754" cy="68882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1398" b="41259"/>
          <a:stretch/>
        </p:blipFill>
        <p:spPr>
          <a:xfrm>
            <a:off x="927100" y="154021"/>
            <a:ext cx="8064500" cy="7349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865"/>
          <a:stretch/>
        </p:blipFill>
        <p:spPr>
          <a:xfrm>
            <a:off x="1842977" y="774523"/>
            <a:ext cx="5510323" cy="5974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870" t="56554" r="15528" b="2846"/>
          <a:stretch/>
        </p:blipFill>
        <p:spPr>
          <a:xfrm>
            <a:off x="1842977" y="1313984"/>
            <a:ext cx="3656123" cy="4672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80" t="59599" r="63509" b="6430"/>
          <a:stretch/>
        </p:blipFill>
        <p:spPr>
          <a:xfrm>
            <a:off x="7315200" y="892567"/>
            <a:ext cx="2070100" cy="4250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929" y="1924760"/>
            <a:ext cx="7302321" cy="1280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929" y="3410840"/>
            <a:ext cx="6372561" cy="12801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929" y="4942915"/>
            <a:ext cx="6772144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2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266"/>
            <a:ext cx="12245754" cy="68882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1398" b="41259"/>
          <a:stretch/>
        </p:blipFill>
        <p:spPr>
          <a:xfrm>
            <a:off x="927100" y="154021"/>
            <a:ext cx="8064500" cy="7349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865"/>
          <a:stretch/>
        </p:blipFill>
        <p:spPr>
          <a:xfrm>
            <a:off x="1842977" y="774523"/>
            <a:ext cx="5510323" cy="5974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870" t="56554" r="15528" b="2846"/>
          <a:stretch/>
        </p:blipFill>
        <p:spPr>
          <a:xfrm>
            <a:off x="1842977" y="1313984"/>
            <a:ext cx="3656123" cy="4672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80" t="59599" r="63509" b="6430"/>
          <a:stretch/>
        </p:blipFill>
        <p:spPr>
          <a:xfrm>
            <a:off x="7315200" y="892567"/>
            <a:ext cx="2070100" cy="4250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929" y="1924760"/>
            <a:ext cx="7302321" cy="12801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929" y="3438623"/>
            <a:ext cx="8734425" cy="12763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929" y="4942915"/>
            <a:ext cx="8744478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29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266"/>
            <a:ext cx="12245754" cy="68882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1398" b="41259"/>
          <a:stretch/>
        </p:blipFill>
        <p:spPr>
          <a:xfrm>
            <a:off x="927100" y="154021"/>
            <a:ext cx="8064500" cy="7349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865"/>
          <a:stretch/>
        </p:blipFill>
        <p:spPr>
          <a:xfrm>
            <a:off x="1842977" y="774523"/>
            <a:ext cx="5510323" cy="5974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870" t="56554" r="15528" b="2846"/>
          <a:stretch/>
        </p:blipFill>
        <p:spPr>
          <a:xfrm>
            <a:off x="1842977" y="1313984"/>
            <a:ext cx="3656123" cy="4672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80" t="59599" r="63509" b="6430"/>
          <a:stretch/>
        </p:blipFill>
        <p:spPr>
          <a:xfrm>
            <a:off x="7315200" y="892567"/>
            <a:ext cx="2070100" cy="4250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106" y="1942245"/>
            <a:ext cx="6611112" cy="12801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106" y="3436718"/>
            <a:ext cx="6535554" cy="12801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2106" y="4917515"/>
            <a:ext cx="640969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6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266"/>
            <a:ext cx="12245754" cy="68882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1398" b="41259"/>
          <a:stretch/>
        </p:blipFill>
        <p:spPr>
          <a:xfrm>
            <a:off x="927100" y="154021"/>
            <a:ext cx="8064500" cy="7349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865"/>
          <a:stretch/>
        </p:blipFill>
        <p:spPr>
          <a:xfrm>
            <a:off x="1842977" y="774523"/>
            <a:ext cx="5510323" cy="5974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870" t="56554" r="15528" b="2846"/>
          <a:stretch/>
        </p:blipFill>
        <p:spPr>
          <a:xfrm>
            <a:off x="1842977" y="1313984"/>
            <a:ext cx="3656123" cy="4672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80" t="59599" r="63509" b="6430"/>
          <a:stretch/>
        </p:blipFill>
        <p:spPr>
          <a:xfrm>
            <a:off x="7315200" y="892567"/>
            <a:ext cx="2070100" cy="4250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106" y="1942245"/>
            <a:ext cx="6611112" cy="12801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106" y="3509930"/>
            <a:ext cx="7802880" cy="12801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2106" y="5069423"/>
            <a:ext cx="8435491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38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266"/>
            <a:ext cx="12245754" cy="68882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1398" b="41259"/>
          <a:stretch/>
        </p:blipFill>
        <p:spPr>
          <a:xfrm>
            <a:off x="927100" y="154021"/>
            <a:ext cx="8064500" cy="7349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865"/>
          <a:stretch/>
        </p:blipFill>
        <p:spPr>
          <a:xfrm>
            <a:off x="1842977" y="774523"/>
            <a:ext cx="5510323" cy="5974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870" t="56554" r="15528" b="2846"/>
          <a:stretch/>
        </p:blipFill>
        <p:spPr>
          <a:xfrm>
            <a:off x="1842977" y="1313984"/>
            <a:ext cx="3656123" cy="4672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80" t="59599" r="63509" b="6430"/>
          <a:stretch/>
        </p:blipFill>
        <p:spPr>
          <a:xfrm>
            <a:off x="7315200" y="892567"/>
            <a:ext cx="2070100" cy="4250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8019" y="2111692"/>
            <a:ext cx="6940238" cy="12801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020" y="3628011"/>
            <a:ext cx="8386689" cy="12801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1500" y="5113925"/>
            <a:ext cx="7804349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76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266"/>
            <a:ext cx="12245754" cy="68882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1398" b="41259"/>
          <a:stretch/>
        </p:blipFill>
        <p:spPr>
          <a:xfrm>
            <a:off x="927100" y="154021"/>
            <a:ext cx="8064500" cy="7349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865"/>
          <a:stretch/>
        </p:blipFill>
        <p:spPr>
          <a:xfrm>
            <a:off x="1842977" y="774523"/>
            <a:ext cx="5510323" cy="5974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870" t="56554" r="15528" b="2846"/>
          <a:stretch/>
        </p:blipFill>
        <p:spPr>
          <a:xfrm>
            <a:off x="1842977" y="1313984"/>
            <a:ext cx="3656123" cy="4672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80" t="59599" r="63509" b="6430"/>
          <a:stretch/>
        </p:blipFill>
        <p:spPr>
          <a:xfrm>
            <a:off x="7315200" y="892567"/>
            <a:ext cx="2070100" cy="4250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8019" y="2111692"/>
            <a:ext cx="6940238" cy="12801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019" y="3599436"/>
            <a:ext cx="6883879" cy="1280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019" y="5019523"/>
            <a:ext cx="6674545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32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7203" t="19142"/>
          <a:stretch/>
        </p:blipFill>
        <p:spPr>
          <a:xfrm>
            <a:off x="470264" y="1774100"/>
            <a:ext cx="10385651" cy="29266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5075" b="83624"/>
          <a:stretch/>
        </p:blipFill>
        <p:spPr>
          <a:xfrm>
            <a:off x="1468550" y="572317"/>
            <a:ext cx="6528111" cy="6294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0" y="4797199"/>
            <a:ext cx="1975484" cy="197548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83708" y="2753462"/>
            <a:ext cx="779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seit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34272" y="3687904"/>
            <a:ext cx="779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seit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96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37265" b="67901"/>
          <a:stretch/>
        </p:blipFill>
        <p:spPr>
          <a:xfrm>
            <a:off x="1324859" y="222068"/>
            <a:ext cx="7281243" cy="8752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8" y="1489168"/>
            <a:ext cx="10950669" cy="22664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74" y="3755573"/>
            <a:ext cx="11387409" cy="20152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3177" y="2778909"/>
            <a:ext cx="453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X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08576" y="3175801"/>
            <a:ext cx="453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X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26071" y="3660661"/>
            <a:ext cx="453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X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24892" y="4461762"/>
            <a:ext cx="453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X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96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37265" b="67901"/>
          <a:stretch/>
        </p:blipFill>
        <p:spPr>
          <a:xfrm>
            <a:off x="1324859" y="222068"/>
            <a:ext cx="7281243" cy="8752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r="28986" b="80097"/>
          <a:stretch/>
        </p:blipFill>
        <p:spPr>
          <a:xfrm>
            <a:off x="627969" y="1772940"/>
            <a:ext cx="9405766" cy="484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72439" r="42324" b="3608"/>
          <a:stretch/>
        </p:blipFill>
        <p:spPr>
          <a:xfrm>
            <a:off x="681815" y="3583102"/>
            <a:ext cx="7139960" cy="5447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70930" b="81832"/>
          <a:stretch/>
        </p:blipFill>
        <p:spPr>
          <a:xfrm>
            <a:off x="1058091" y="2257220"/>
            <a:ext cx="3664051" cy="4206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12" t="20822" r="66948" b="65525"/>
          <a:stretch/>
        </p:blipFill>
        <p:spPr>
          <a:xfrm>
            <a:off x="4230916" y="2304211"/>
            <a:ext cx="3860798" cy="3266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t="34086" r="23012" b="27424"/>
          <a:stretch/>
        </p:blipFill>
        <p:spPr>
          <a:xfrm>
            <a:off x="668752" y="2678152"/>
            <a:ext cx="9586471" cy="8804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58930" t="72807" b="1"/>
          <a:stretch/>
        </p:blipFill>
        <p:spPr>
          <a:xfrm>
            <a:off x="1031965" y="4043223"/>
            <a:ext cx="4885509" cy="59424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652" y="4935372"/>
            <a:ext cx="1892467" cy="189246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840169" y="2630895"/>
            <a:ext cx="453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X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5532" y="3972834"/>
            <a:ext cx="453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X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46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t="8880" b="54458"/>
          <a:stretch/>
        </p:blipFill>
        <p:spPr>
          <a:xfrm>
            <a:off x="1414015" y="470263"/>
            <a:ext cx="7507918" cy="57857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10976" t="53774" r="26040" b="8978"/>
          <a:stretch/>
        </p:blipFill>
        <p:spPr>
          <a:xfrm>
            <a:off x="2246812" y="1048842"/>
            <a:ext cx="5748920" cy="71464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/>
          <a:srcRect r="1233" b="53912"/>
          <a:stretch/>
        </p:blipFill>
        <p:spPr>
          <a:xfrm>
            <a:off x="726893" y="1907177"/>
            <a:ext cx="9266193" cy="119529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t="49640" r="2631"/>
          <a:stretch/>
        </p:blipFill>
        <p:spPr>
          <a:xfrm>
            <a:off x="726893" y="3960805"/>
            <a:ext cx="8952684" cy="128001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1382" y="3000948"/>
            <a:ext cx="7660551" cy="62776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1382" y="5110418"/>
            <a:ext cx="7007407" cy="6259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683415" y="2416173"/>
            <a:ext cx="5004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de-DE" sz="3200" b="1" i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ach, seit, vor</a:t>
            </a:r>
            <a:endParaRPr lang="en-US" sz="3200" b="1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57706" y="4485938"/>
            <a:ext cx="5004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i="1" dirty="0" smtClean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für, über</a:t>
            </a:r>
            <a:endParaRPr lang="en-US" sz="3200" b="1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52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575" y="291196"/>
            <a:ext cx="3715172" cy="75138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435" r="14028" b="81780"/>
          <a:stretch/>
        </p:blipFill>
        <p:spPr>
          <a:xfrm>
            <a:off x="718457" y="1630410"/>
            <a:ext cx="9601200" cy="7153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25343" r="24702" b="73571"/>
          <a:stretch/>
        </p:blipFill>
        <p:spPr>
          <a:xfrm>
            <a:off x="1214847" y="2327901"/>
            <a:ext cx="5956662" cy="6901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t="17280" r="37344" b="66438"/>
          <a:stretch/>
        </p:blipFill>
        <p:spPr>
          <a:xfrm>
            <a:off x="532174" y="3200538"/>
            <a:ext cx="7305540" cy="65628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/>
          <a:srcRect l="62290" t="17280" b="66438"/>
          <a:stretch/>
        </p:blipFill>
        <p:spPr>
          <a:xfrm>
            <a:off x="1828800" y="3856823"/>
            <a:ext cx="4396877" cy="65628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/>
          <a:srcRect l="37857" t="28156" b="47857"/>
          <a:stretch/>
        </p:blipFill>
        <p:spPr>
          <a:xfrm>
            <a:off x="1214847" y="4513108"/>
            <a:ext cx="7783558" cy="65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80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575" y="291196"/>
            <a:ext cx="3715172" cy="75138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459" t="33249" r="24635" b="50470"/>
          <a:stretch/>
        </p:blipFill>
        <p:spPr>
          <a:xfrm>
            <a:off x="744583" y="1645919"/>
            <a:ext cx="8752114" cy="6665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5018" t="50759" r="22512" b="26384"/>
          <a:stretch/>
        </p:blipFill>
        <p:spPr>
          <a:xfrm>
            <a:off x="1252784" y="2319817"/>
            <a:ext cx="7238073" cy="5800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49530" r="38739" b="33421"/>
          <a:stretch/>
        </p:blipFill>
        <p:spPr>
          <a:xfrm>
            <a:off x="570411" y="3073346"/>
            <a:ext cx="7228116" cy="6954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l="1160" r="33925" b="59280"/>
          <a:stretch/>
        </p:blipFill>
        <p:spPr>
          <a:xfrm>
            <a:off x="1322575" y="3673771"/>
            <a:ext cx="7560168" cy="6712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156" t="66163" r="7858" b="18533"/>
          <a:stretch/>
        </p:blipFill>
        <p:spPr>
          <a:xfrm>
            <a:off x="744583" y="4479938"/>
            <a:ext cx="9888583" cy="5749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l="30698" t="38437" r="941" b="21071"/>
          <a:stretch/>
        </p:blipFill>
        <p:spPr>
          <a:xfrm>
            <a:off x="1305037" y="5095960"/>
            <a:ext cx="7629958" cy="63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7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575" y="291196"/>
            <a:ext cx="3715172" cy="75138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110" t="82720" r="12730" b="1624"/>
          <a:stretch/>
        </p:blipFill>
        <p:spPr>
          <a:xfrm>
            <a:off x="741452" y="3485404"/>
            <a:ext cx="8846685" cy="5556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1068" r="7503" b="51914"/>
          <a:stretch/>
        </p:blipFill>
        <p:spPr>
          <a:xfrm>
            <a:off x="715326" y="1647007"/>
            <a:ext cx="9708834" cy="6382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r="9647" b="7985"/>
          <a:stretch/>
        </p:blipFill>
        <p:spPr>
          <a:xfrm>
            <a:off x="1218072" y="2270442"/>
            <a:ext cx="8970958" cy="5251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8901" y="2847704"/>
            <a:ext cx="2222208" cy="4723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3387" y="4041101"/>
            <a:ext cx="7965117" cy="5304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/>
          <a:srcRect r="84163" b="8103"/>
          <a:stretch/>
        </p:blipFill>
        <p:spPr>
          <a:xfrm>
            <a:off x="8919689" y="4008752"/>
            <a:ext cx="654638" cy="5038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/>
          <a:srcRect l="15028" t="-3332" b="-1"/>
          <a:stretch/>
        </p:blipFill>
        <p:spPr>
          <a:xfrm>
            <a:off x="1761965" y="4571556"/>
            <a:ext cx="2653282" cy="42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6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0" y="0"/>
            <a:ext cx="12354560" cy="694944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/>
          <a:stretch/>
        </p:blipFill>
        <p:spPr>
          <a:xfrm>
            <a:off x="2521132" y="1205601"/>
            <a:ext cx="6146967" cy="453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02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47</Words>
  <Application>Microsoft Office PowerPoint</Application>
  <PresentationFormat>Widescreen</PresentationFormat>
  <Paragraphs>42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Corbel</vt:lpstr>
      <vt:lpstr>Segoe UI</vt:lpstr>
      <vt:lpstr>Office Theme</vt:lpstr>
      <vt:lpstr>PowerPoint Presentation</vt:lpstr>
      <vt:lpstr>Teil 3:  Temporale Präpositionen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Natthapon Chaiyaprom</dc:creator>
  <cp:lastModifiedBy>Natthapon Chaiyaprom</cp:lastModifiedBy>
  <cp:revision>33</cp:revision>
  <dcterms:created xsi:type="dcterms:W3CDTF">2022-05-19T17:53:01Z</dcterms:created>
  <dcterms:modified xsi:type="dcterms:W3CDTF">2022-05-22T07:50:08Z</dcterms:modified>
</cp:coreProperties>
</file>