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86" r:id="rId3"/>
    <p:sldId id="288" r:id="rId4"/>
    <p:sldId id="289" r:id="rId5"/>
    <p:sldId id="290" r:id="rId6"/>
    <p:sldId id="291" r:id="rId7"/>
    <p:sldId id="292" r:id="rId8"/>
    <p:sldId id="293" r:id="rId9"/>
    <p:sldId id="294" r:id="rId10"/>
    <p:sldId id="295" r:id="rId11"/>
    <p:sldId id="296" r:id="rId12"/>
    <p:sldId id="297" r:id="rId13"/>
    <p:sldId id="298" r:id="rId14"/>
    <p:sldId id="299" r:id="rId15"/>
    <p:sldId id="300" r:id="rId16"/>
    <p:sldId id="301" r:id="rId17"/>
    <p:sldId id="259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66" d="100"/>
          <a:sy n="66" d="100"/>
        </p:scale>
        <p:origin x="900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2228967" y="1463467"/>
            <a:ext cx="7734000" cy="297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96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2229035" y="4840000"/>
            <a:ext cx="7734000" cy="72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  <p:sp>
        <p:nvSpPr>
          <p:cNvPr id="12" name="Google Shape;12;p2"/>
          <p:cNvSpPr/>
          <p:nvPr/>
        </p:nvSpPr>
        <p:spPr>
          <a:xfrm>
            <a:off x="4744705" y="-534716"/>
            <a:ext cx="2292848" cy="1698261"/>
          </a:xfrm>
          <a:custGeom>
            <a:avLst/>
            <a:gdLst/>
            <a:ahLst/>
            <a:cxnLst/>
            <a:rect l="l" t="t" r="r" b="b"/>
            <a:pathLst>
              <a:path w="35666" h="26417" extrusionOk="0">
                <a:moveTo>
                  <a:pt x="18127" y="1"/>
                </a:moveTo>
                <a:cubicBezTo>
                  <a:pt x="13755" y="1"/>
                  <a:pt x="9223" y="876"/>
                  <a:pt x="8202" y="2046"/>
                </a:cubicBezTo>
                <a:cubicBezTo>
                  <a:pt x="1" y="3884"/>
                  <a:pt x="322" y="14800"/>
                  <a:pt x="2482" y="20812"/>
                </a:cubicBezTo>
                <a:cubicBezTo>
                  <a:pt x="4022" y="25111"/>
                  <a:pt x="9417" y="26416"/>
                  <a:pt x="14120" y="26416"/>
                </a:cubicBezTo>
                <a:cubicBezTo>
                  <a:pt x="15835" y="26416"/>
                  <a:pt x="17457" y="26243"/>
                  <a:pt x="18767" y="25977"/>
                </a:cubicBezTo>
                <a:cubicBezTo>
                  <a:pt x="28427" y="23993"/>
                  <a:pt x="35665" y="5344"/>
                  <a:pt x="24779" y="966"/>
                </a:cubicBezTo>
                <a:cubicBezTo>
                  <a:pt x="23070" y="287"/>
                  <a:pt x="20625" y="1"/>
                  <a:pt x="18127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" name="Google Shape;13;p2"/>
          <p:cNvSpPr/>
          <p:nvPr/>
        </p:nvSpPr>
        <p:spPr>
          <a:xfrm>
            <a:off x="-1021033" y="-161900"/>
            <a:ext cx="2431425" cy="7418003"/>
          </a:xfrm>
          <a:custGeom>
            <a:avLst/>
            <a:gdLst/>
            <a:ahLst/>
            <a:cxnLst/>
            <a:rect l="l" t="t" r="r" b="b"/>
            <a:pathLst>
              <a:path w="46260" h="141134" extrusionOk="0">
                <a:moveTo>
                  <a:pt x="21790" y="0"/>
                </a:moveTo>
                <a:cubicBezTo>
                  <a:pt x="20371" y="0"/>
                  <a:pt x="18969" y="142"/>
                  <a:pt x="17599" y="460"/>
                </a:cubicBezTo>
                <a:cubicBezTo>
                  <a:pt x="2365" y="4021"/>
                  <a:pt x="5662" y="29908"/>
                  <a:pt x="4962" y="41524"/>
                </a:cubicBezTo>
                <a:cubicBezTo>
                  <a:pt x="3853" y="59706"/>
                  <a:pt x="3503" y="77947"/>
                  <a:pt x="3590" y="96158"/>
                </a:cubicBezTo>
                <a:cubicBezTo>
                  <a:pt x="3649" y="106490"/>
                  <a:pt x="1" y="122921"/>
                  <a:pt x="7764" y="131297"/>
                </a:cubicBezTo>
                <a:cubicBezTo>
                  <a:pt x="13718" y="137718"/>
                  <a:pt x="23874" y="139265"/>
                  <a:pt x="32017" y="140929"/>
                </a:cubicBezTo>
                <a:cubicBezTo>
                  <a:pt x="32701" y="141067"/>
                  <a:pt x="33353" y="141134"/>
                  <a:pt x="33974" y="141134"/>
                </a:cubicBezTo>
                <a:cubicBezTo>
                  <a:pt x="43579" y="141134"/>
                  <a:pt x="45810" y="125173"/>
                  <a:pt x="46084" y="110809"/>
                </a:cubicBezTo>
                <a:cubicBezTo>
                  <a:pt x="46259" y="101499"/>
                  <a:pt x="45617" y="92860"/>
                  <a:pt x="45588" y="89679"/>
                </a:cubicBezTo>
                <a:cubicBezTo>
                  <a:pt x="45500" y="63879"/>
                  <a:pt x="45792" y="38080"/>
                  <a:pt x="46026" y="12280"/>
                </a:cubicBezTo>
                <a:cubicBezTo>
                  <a:pt x="46026" y="10908"/>
                  <a:pt x="46026" y="9420"/>
                  <a:pt x="45267" y="8282"/>
                </a:cubicBezTo>
                <a:cubicBezTo>
                  <a:pt x="44596" y="7289"/>
                  <a:pt x="43457" y="6735"/>
                  <a:pt x="42377" y="6239"/>
                </a:cubicBezTo>
                <a:cubicBezTo>
                  <a:pt x="36304" y="3494"/>
                  <a:pt x="28836" y="0"/>
                  <a:pt x="2179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4" name="Google Shape;14;p2"/>
          <p:cNvGrpSpPr/>
          <p:nvPr/>
        </p:nvGrpSpPr>
        <p:grpSpPr>
          <a:xfrm>
            <a:off x="9422873" y="454490"/>
            <a:ext cx="3636179" cy="1698261"/>
            <a:chOff x="1438325" y="603625"/>
            <a:chExt cx="1613975" cy="753800"/>
          </a:xfrm>
        </p:grpSpPr>
        <p:sp>
          <p:nvSpPr>
            <p:cNvPr id="15" name="Google Shape;15;p2"/>
            <p:cNvSpPr/>
            <p:nvPr/>
          </p:nvSpPr>
          <p:spPr>
            <a:xfrm>
              <a:off x="1609775" y="603625"/>
              <a:ext cx="1434125" cy="85425"/>
            </a:xfrm>
            <a:custGeom>
              <a:avLst/>
              <a:gdLst/>
              <a:ahLst/>
              <a:cxnLst/>
              <a:rect l="l" t="t" r="r" b="b"/>
              <a:pathLst>
                <a:path w="57365" h="3417" extrusionOk="0">
                  <a:moveTo>
                    <a:pt x="26543" y="1"/>
                  </a:moveTo>
                  <a:cubicBezTo>
                    <a:pt x="23079" y="1"/>
                    <a:pt x="19728" y="1067"/>
                    <a:pt x="16257" y="1286"/>
                  </a:cubicBezTo>
                  <a:cubicBezTo>
                    <a:pt x="14761" y="1379"/>
                    <a:pt x="13260" y="1411"/>
                    <a:pt x="11757" y="1411"/>
                  </a:cubicBezTo>
                  <a:cubicBezTo>
                    <a:pt x="8619" y="1411"/>
                    <a:pt x="5473" y="1273"/>
                    <a:pt x="2344" y="1273"/>
                  </a:cubicBezTo>
                  <a:cubicBezTo>
                    <a:pt x="1825" y="1273"/>
                    <a:pt x="1307" y="1277"/>
                    <a:pt x="789" y="1286"/>
                  </a:cubicBezTo>
                  <a:cubicBezTo>
                    <a:pt x="1" y="1286"/>
                    <a:pt x="1" y="2745"/>
                    <a:pt x="789" y="2745"/>
                  </a:cubicBezTo>
                  <a:cubicBezTo>
                    <a:pt x="2415" y="2764"/>
                    <a:pt x="4048" y="2773"/>
                    <a:pt x="5682" y="2773"/>
                  </a:cubicBezTo>
                  <a:cubicBezTo>
                    <a:pt x="9209" y="2773"/>
                    <a:pt x="12747" y="2728"/>
                    <a:pt x="16257" y="2628"/>
                  </a:cubicBezTo>
                  <a:cubicBezTo>
                    <a:pt x="18913" y="2535"/>
                    <a:pt x="21700" y="2262"/>
                    <a:pt x="24450" y="2262"/>
                  </a:cubicBezTo>
                  <a:cubicBezTo>
                    <a:pt x="25992" y="2262"/>
                    <a:pt x="27522" y="2348"/>
                    <a:pt x="29011" y="2599"/>
                  </a:cubicBezTo>
                  <a:cubicBezTo>
                    <a:pt x="30747" y="2901"/>
                    <a:pt x="32483" y="2980"/>
                    <a:pt x="34218" y="2980"/>
                  </a:cubicBezTo>
                  <a:cubicBezTo>
                    <a:pt x="36117" y="2980"/>
                    <a:pt x="38015" y="2886"/>
                    <a:pt x="39914" y="2886"/>
                  </a:cubicBezTo>
                  <a:cubicBezTo>
                    <a:pt x="40979" y="2886"/>
                    <a:pt x="42043" y="2915"/>
                    <a:pt x="43108" y="3008"/>
                  </a:cubicBezTo>
                  <a:cubicBezTo>
                    <a:pt x="47631" y="3416"/>
                    <a:pt x="52126" y="3154"/>
                    <a:pt x="56649" y="3387"/>
                  </a:cubicBezTo>
                  <a:cubicBezTo>
                    <a:pt x="56667" y="3389"/>
                    <a:pt x="56684" y="3389"/>
                    <a:pt x="56701" y="3389"/>
                  </a:cubicBezTo>
                  <a:cubicBezTo>
                    <a:pt x="57351" y="3389"/>
                    <a:pt x="57365" y="2301"/>
                    <a:pt x="56795" y="2045"/>
                  </a:cubicBezTo>
                  <a:lnTo>
                    <a:pt x="56825" y="2045"/>
                  </a:lnTo>
                  <a:cubicBezTo>
                    <a:pt x="52709" y="60"/>
                    <a:pt x="48157" y="790"/>
                    <a:pt x="43808" y="498"/>
                  </a:cubicBezTo>
                  <a:cubicBezTo>
                    <a:pt x="42538" y="410"/>
                    <a:pt x="41276" y="367"/>
                    <a:pt x="40014" y="367"/>
                  </a:cubicBezTo>
                  <a:cubicBezTo>
                    <a:pt x="38752" y="367"/>
                    <a:pt x="37489" y="410"/>
                    <a:pt x="36220" y="498"/>
                  </a:cubicBezTo>
                  <a:cubicBezTo>
                    <a:pt x="35467" y="550"/>
                    <a:pt x="34709" y="577"/>
                    <a:pt x="33949" y="577"/>
                  </a:cubicBezTo>
                  <a:cubicBezTo>
                    <a:pt x="32177" y="577"/>
                    <a:pt x="30397" y="434"/>
                    <a:pt x="28661" y="148"/>
                  </a:cubicBezTo>
                  <a:cubicBezTo>
                    <a:pt x="27949" y="45"/>
                    <a:pt x="27244" y="1"/>
                    <a:pt x="2654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1571825" y="716225"/>
              <a:ext cx="1432875" cy="101600"/>
            </a:xfrm>
            <a:custGeom>
              <a:avLst/>
              <a:gdLst/>
              <a:ahLst/>
              <a:cxnLst/>
              <a:rect l="l" t="t" r="r" b="b"/>
              <a:pathLst>
                <a:path w="57315" h="4064" extrusionOk="0">
                  <a:moveTo>
                    <a:pt x="2585" y="1"/>
                  </a:moveTo>
                  <a:cubicBezTo>
                    <a:pt x="2013" y="1"/>
                    <a:pt x="1474" y="121"/>
                    <a:pt x="1023" y="459"/>
                  </a:cubicBezTo>
                  <a:cubicBezTo>
                    <a:pt x="0" y="1214"/>
                    <a:pt x="664" y="2964"/>
                    <a:pt x="1573" y="2964"/>
                  </a:cubicBezTo>
                  <a:cubicBezTo>
                    <a:pt x="1753" y="2964"/>
                    <a:pt x="1943" y="2895"/>
                    <a:pt x="2132" y="2736"/>
                  </a:cubicBezTo>
                  <a:cubicBezTo>
                    <a:pt x="2312" y="2580"/>
                    <a:pt x="2563" y="2523"/>
                    <a:pt x="2847" y="2523"/>
                  </a:cubicBezTo>
                  <a:cubicBezTo>
                    <a:pt x="3577" y="2523"/>
                    <a:pt x="4525" y="2898"/>
                    <a:pt x="5050" y="2940"/>
                  </a:cubicBezTo>
                  <a:cubicBezTo>
                    <a:pt x="6013" y="3028"/>
                    <a:pt x="6947" y="3057"/>
                    <a:pt x="7911" y="3232"/>
                  </a:cubicBezTo>
                  <a:cubicBezTo>
                    <a:pt x="8688" y="3363"/>
                    <a:pt x="9489" y="3404"/>
                    <a:pt x="10299" y="3404"/>
                  </a:cubicBezTo>
                  <a:cubicBezTo>
                    <a:pt x="11648" y="3404"/>
                    <a:pt x="13018" y="3290"/>
                    <a:pt x="14331" y="3290"/>
                  </a:cubicBezTo>
                  <a:cubicBezTo>
                    <a:pt x="17234" y="3273"/>
                    <a:pt x="20168" y="3137"/>
                    <a:pt x="23096" y="3137"/>
                  </a:cubicBezTo>
                  <a:cubicBezTo>
                    <a:pt x="24996" y="3137"/>
                    <a:pt x="26894" y="3194"/>
                    <a:pt x="28778" y="3378"/>
                  </a:cubicBezTo>
                  <a:cubicBezTo>
                    <a:pt x="31025" y="3611"/>
                    <a:pt x="33331" y="3786"/>
                    <a:pt x="35607" y="3816"/>
                  </a:cubicBezTo>
                  <a:cubicBezTo>
                    <a:pt x="37577" y="3794"/>
                    <a:pt x="39546" y="3676"/>
                    <a:pt x="41516" y="3676"/>
                  </a:cubicBezTo>
                  <a:cubicBezTo>
                    <a:pt x="42202" y="3676"/>
                    <a:pt x="42889" y="3690"/>
                    <a:pt x="43575" y="3728"/>
                  </a:cubicBezTo>
                  <a:cubicBezTo>
                    <a:pt x="45700" y="3843"/>
                    <a:pt x="47996" y="4064"/>
                    <a:pt x="50280" y="4064"/>
                  </a:cubicBezTo>
                  <a:cubicBezTo>
                    <a:pt x="52637" y="4064"/>
                    <a:pt x="54982" y="3829"/>
                    <a:pt x="57117" y="2998"/>
                  </a:cubicBezTo>
                  <a:cubicBezTo>
                    <a:pt x="57315" y="2914"/>
                    <a:pt x="57294" y="2501"/>
                    <a:pt x="57080" y="2501"/>
                  </a:cubicBezTo>
                  <a:cubicBezTo>
                    <a:pt x="57073" y="2501"/>
                    <a:pt x="57066" y="2501"/>
                    <a:pt x="57058" y="2502"/>
                  </a:cubicBezTo>
                  <a:cubicBezTo>
                    <a:pt x="56804" y="2515"/>
                    <a:pt x="56549" y="2520"/>
                    <a:pt x="56294" y="2520"/>
                  </a:cubicBezTo>
                  <a:cubicBezTo>
                    <a:pt x="54116" y="2520"/>
                    <a:pt x="51901" y="2120"/>
                    <a:pt x="49733" y="2094"/>
                  </a:cubicBezTo>
                  <a:cubicBezTo>
                    <a:pt x="47223" y="2094"/>
                    <a:pt x="44742" y="1860"/>
                    <a:pt x="42232" y="1831"/>
                  </a:cubicBezTo>
                  <a:cubicBezTo>
                    <a:pt x="41396" y="1821"/>
                    <a:pt x="40559" y="1818"/>
                    <a:pt x="39722" y="1818"/>
                  </a:cubicBezTo>
                  <a:cubicBezTo>
                    <a:pt x="38049" y="1818"/>
                    <a:pt x="36376" y="1831"/>
                    <a:pt x="34703" y="1831"/>
                  </a:cubicBezTo>
                  <a:cubicBezTo>
                    <a:pt x="32193" y="1831"/>
                    <a:pt x="29770" y="1335"/>
                    <a:pt x="27260" y="1160"/>
                  </a:cubicBezTo>
                  <a:cubicBezTo>
                    <a:pt x="25626" y="1053"/>
                    <a:pt x="23982" y="1017"/>
                    <a:pt x="22333" y="1017"/>
                  </a:cubicBezTo>
                  <a:cubicBezTo>
                    <a:pt x="19037" y="1017"/>
                    <a:pt x="15722" y="1160"/>
                    <a:pt x="12434" y="1160"/>
                  </a:cubicBezTo>
                  <a:cubicBezTo>
                    <a:pt x="11545" y="1160"/>
                    <a:pt x="10588" y="1295"/>
                    <a:pt x="9666" y="1295"/>
                  </a:cubicBezTo>
                  <a:cubicBezTo>
                    <a:pt x="9378" y="1295"/>
                    <a:pt x="9093" y="1282"/>
                    <a:pt x="8815" y="1247"/>
                  </a:cubicBezTo>
                  <a:cubicBezTo>
                    <a:pt x="7940" y="1131"/>
                    <a:pt x="7006" y="839"/>
                    <a:pt x="6130" y="693"/>
                  </a:cubicBezTo>
                  <a:cubicBezTo>
                    <a:pt x="5141" y="534"/>
                    <a:pt x="3789" y="1"/>
                    <a:pt x="258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1510550" y="850250"/>
              <a:ext cx="1541750" cy="125300"/>
            </a:xfrm>
            <a:custGeom>
              <a:avLst/>
              <a:gdLst/>
              <a:ahLst/>
              <a:cxnLst/>
              <a:rect l="l" t="t" r="r" b="b"/>
              <a:pathLst>
                <a:path w="61670" h="5012" extrusionOk="0">
                  <a:moveTo>
                    <a:pt x="1747" y="0"/>
                  </a:moveTo>
                  <a:cubicBezTo>
                    <a:pt x="1690" y="0"/>
                    <a:pt x="1633" y="1"/>
                    <a:pt x="1577" y="1"/>
                  </a:cubicBezTo>
                  <a:cubicBezTo>
                    <a:pt x="2" y="30"/>
                    <a:pt x="0" y="2923"/>
                    <a:pt x="1488" y="2923"/>
                  </a:cubicBezTo>
                  <a:cubicBezTo>
                    <a:pt x="1517" y="2923"/>
                    <a:pt x="1547" y="2922"/>
                    <a:pt x="1577" y="2920"/>
                  </a:cubicBezTo>
                  <a:cubicBezTo>
                    <a:pt x="2039" y="2886"/>
                    <a:pt x="2503" y="2871"/>
                    <a:pt x="2967" y="2871"/>
                  </a:cubicBezTo>
                  <a:cubicBezTo>
                    <a:pt x="6950" y="2871"/>
                    <a:pt x="10973" y="3983"/>
                    <a:pt x="14973" y="4087"/>
                  </a:cubicBezTo>
                  <a:cubicBezTo>
                    <a:pt x="17162" y="4146"/>
                    <a:pt x="19351" y="4788"/>
                    <a:pt x="21569" y="4934"/>
                  </a:cubicBezTo>
                  <a:cubicBezTo>
                    <a:pt x="22425" y="4992"/>
                    <a:pt x="23284" y="5012"/>
                    <a:pt x="24145" y="5012"/>
                  </a:cubicBezTo>
                  <a:cubicBezTo>
                    <a:pt x="25865" y="5012"/>
                    <a:pt x="27591" y="4934"/>
                    <a:pt x="29303" y="4934"/>
                  </a:cubicBezTo>
                  <a:cubicBezTo>
                    <a:pt x="34673" y="4905"/>
                    <a:pt x="39926" y="4117"/>
                    <a:pt x="45267" y="3766"/>
                  </a:cubicBezTo>
                  <a:cubicBezTo>
                    <a:pt x="46230" y="3698"/>
                    <a:pt x="47192" y="3683"/>
                    <a:pt x="48155" y="3683"/>
                  </a:cubicBezTo>
                  <a:cubicBezTo>
                    <a:pt x="48936" y="3683"/>
                    <a:pt x="49717" y="3693"/>
                    <a:pt x="50498" y="3693"/>
                  </a:cubicBezTo>
                  <a:cubicBezTo>
                    <a:pt x="51235" y="3693"/>
                    <a:pt x="51972" y="3684"/>
                    <a:pt x="52709" y="3650"/>
                  </a:cubicBezTo>
                  <a:cubicBezTo>
                    <a:pt x="55453" y="3533"/>
                    <a:pt x="58138" y="2686"/>
                    <a:pt x="60852" y="2249"/>
                  </a:cubicBezTo>
                  <a:cubicBezTo>
                    <a:pt x="61640" y="2103"/>
                    <a:pt x="61669" y="819"/>
                    <a:pt x="60852" y="731"/>
                  </a:cubicBezTo>
                  <a:lnTo>
                    <a:pt x="60852" y="702"/>
                  </a:lnTo>
                  <a:cubicBezTo>
                    <a:pt x="60427" y="659"/>
                    <a:pt x="60003" y="641"/>
                    <a:pt x="59580" y="641"/>
                  </a:cubicBezTo>
                  <a:cubicBezTo>
                    <a:pt x="57392" y="641"/>
                    <a:pt x="55232" y="1125"/>
                    <a:pt x="53030" y="1198"/>
                  </a:cubicBezTo>
                  <a:cubicBezTo>
                    <a:pt x="52457" y="1217"/>
                    <a:pt x="51884" y="1224"/>
                    <a:pt x="51313" y="1224"/>
                  </a:cubicBezTo>
                  <a:cubicBezTo>
                    <a:pt x="50127" y="1224"/>
                    <a:pt x="48945" y="1196"/>
                    <a:pt x="47760" y="1196"/>
                  </a:cubicBezTo>
                  <a:cubicBezTo>
                    <a:pt x="46931" y="1196"/>
                    <a:pt x="46101" y="1210"/>
                    <a:pt x="45267" y="1256"/>
                  </a:cubicBezTo>
                  <a:cubicBezTo>
                    <a:pt x="39926" y="1577"/>
                    <a:pt x="34702" y="2365"/>
                    <a:pt x="29303" y="2365"/>
                  </a:cubicBezTo>
                  <a:cubicBezTo>
                    <a:pt x="27809" y="2365"/>
                    <a:pt x="26285" y="2416"/>
                    <a:pt x="24761" y="2416"/>
                  </a:cubicBezTo>
                  <a:cubicBezTo>
                    <a:pt x="23694" y="2416"/>
                    <a:pt x="22626" y="2391"/>
                    <a:pt x="21569" y="2307"/>
                  </a:cubicBezTo>
                  <a:cubicBezTo>
                    <a:pt x="19351" y="2161"/>
                    <a:pt x="17191" y="1548"/>
                    <a:pt x="14973" y="1431"/>
                  </a:cubicBezTo>
                  <a:cubicBezTo>
                    <a:pt x="12813" y="1344"/>
                    <a:pt x="10712" y="994"/>
                    <a:pt x="8581" y="760"/>
                  </a:cubicBezTo>
                  <a:cubicBezTo>
                    <a:pt x="6303" y="561"/>
                    <a:pt x="4025" y="0"/>
                    <a:pt x="174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1497425" y="1008550"/>
              <a:ext cx="1496500" cy="73300"/>
            </a:xfrm>
            <a:custGeom>
              <a:avLst/>
              <a:gdLst/>
              <a:ahLst/>
              <a:cxnLst/>
              <a:rect l="l" t="t" r="r" b="b"/>
              <a:pathLst>
                <a:path w="59860" h="2932" extrusionOk="0">
                  <a:moveTo>
                    <a:pt x="1277" y="0"/>
                  </a:moveTo>
                  <a:cubicBezTo>
                    <a:pt x="1" y="0"/>
                    <a:pt x="23" y="2483"/>
                    <a:pt x="1343" y="2483"/>
                  </a:cubicBezTo>
                  <a:cubicBezTo>
                    <a:pt x="3563" y="2483"/>
                    <a:pt x="5810" y="2835"/>
                    <a:pt x="8059" y="2835"/>
                  </a:cubicBezTo>
                  <a:cubicBezTo>
                    <a:pt x="8145" y="2835"/>
                    <a:pt x="8232" y="2835"/>
                    <a:pt x="8318" y="2834"/>
                  </a:cubicBezTo>
                  <a:lnTo>
                    <a:pt x="15585" y="2804"/>
                  </a:lnTo>
                  <a:cubicBezTo>
                    <a:pt x="15904" y="2802"/>
                    <a:pt x="16222" y="2802"/>
                    <a:pt x="16540" y="2802"/>
                  </a:cubicBezTo>
                  <a:cubicBezTo>
                    <a:pt x="20354" y="2802"/>
                    <a:pt x="24168" y="2932"/>
                    <a:pt x="28000" y="2932"/>
                  </a:cubicBezTo>
                  <a:cubicBezTo>
                    <a:pt x="28599" y="2932"/>
                    <a:pt x="29198" y="2928"/>
                    <a:pt x="29799" y="2921"/>
                  </a:cubicBezTo>
                  <a:cubicBezTo>
                    <a:pt x="34585" y="2834"/>
                    <a:pt x="39284" y="2863"/>
                    <a:pt x="44041" y="2629"/>
                  </a:cubicBezTo>
                  <a:cubicBezTo>
                    <a:pt x="49207" y="2367"/>
                    <a:pt x="54343" y="1666"/>
                    <a:pt x="59480" y="1374"/>
                  </a:cubicBezTo>
                  <a:cubicBezTo>
                    <a:pt x="59859" y="1345"/>
                    <a:pt x="59859" y="703"/>
                    <a:pt x="59480" y="703"/>
                  </a:cubicBezTo>
                  <a:lnTo>
                    <a:pt x="59509" y="703"/>
                  </a:lnTo>
                  <a:cubicBezTo>
                    <a:pt x="57062" y="593"/>
                    <a:pt x="54667" y="380"/>
                    <a:pt x="52202" y="380"/>
                  </a:cubicBezTo>
                  <a:cubicBezTo>
                    <a:pt x="52050" y="380"/>
                    <a:pt x="51898" y="380"/>
                    <a:pt x="51746" y="382"/>
                  </a:cubicBezTo>
                  <a:cubicBezTo>
                    <a:pt x="49294" y="440"/>
                    <a:pt x="46843" y="586"/>
                    <a:pt x="44391" y="674"/>
                  </a:cubicBezTo>
                  <a:cubicBezTo>
                    <a:pt x="42119" y="755"/>
                    <a:pt x="39854" y="780"/>
                    <a:pt x="37589" y="780"/>
                  </a:cubicBezTo>
                  <a:cubicBezTo>
                    <a:pt x="34995" y="780"/>
                    <a:pt x="32401" y="748"/>
                    <a:pt x="29799" y="732"/>
                  </a:cubicBezTo>
                  <a:cubicBezTo>
                    <a:pt x="25158" y="732"/>
                    <a:pt x="20547" y="499"/>
                    <a:pt x="15936" y="499"/>
                  </a:cubicBezTo>
                  <a:cubicBezTo>
                    <a:pt x="13396" y="499"/>
                    <a:pt x="10857" y="499"/>
                    <a:pt x="8318" y="528"/>
                  </a:cubicBezTo>
                  <a:cubicBezTo>
                    <a:pt x="7559" y="528"/>
                    <a:pt x="6788" y="554"/>
                    <a:pt x="6020" y="554"/>
                  </a:cubicBezTo>
                  <a:cubicBezTo>
                    <a:pt x="5636" y="554"/>
                    <a:pt x="5254" y="547"/>
                    <a:pt x="4874" y="528"/>
                  </a:cubicBezTo>
                  <a:cubicBezTo>
                    <a:pt x="3707" y="470"/>
                    <a:pt x="2540" y="61"/>
                    <a:pt x="1343" y="3"/>
                  </a:cubicBezTo>
                  <a:cubicBezTo>
                    <a:pt x="1320" y="1"/>
                    <a:pt x="1298" y="0"/>
                    <a:pt x="127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1485025" y="1146350"/>
              <a:ext cx="1516200" cy="78150"/>
            </a:xfrm>
            <a:custGeom>
              <a:avLst/>
              <a:gdLst/>
              <a:ahLst/>
              <a:cxnLst/>
              <a:rect l="l" t="t" r="r" b="b"/>
              <a:pathLst>
                <a:path w="60648" h="3126" extrusionOk="0">
                  <a:moveTo>
                    <a:pt x="1663" y="1"/>
                  </a:moveTo>
                  <a:cubicBezTo>
                    <a:pt x="1537" y="1"/>
                    <a:pt x="1411" y="3"/>
                    <a:pt x="1284" y="7"/>
                  </a:cubicBezTo>
                  <a:cubicBezTo>
                    <a:pt x="23" y="35"/>
                    <a:pt x="1" y="2402"/>
                    <a:pt x="1218" y="2402"/>
                  </a:cubicBezTo>
                  <a:cubicBezTo>
                    <a:pt x="1240" y="2402"/>
                    <a:pt x="1262" y="2401"/>
                    <a:pt x="1284" y="2400"/>
                  </a:cubicBezTo>
                  <a:cubicBezTo>
                    <a:pt x="1551" y="2385"/>
                    <a:pt x="1818" y="2378"/>
                    <a:pt x="2084" y="2378"/>
                  </a:cubicBezTo>
                  <a:cubicBezTo>
                    <a:pt x="4873" y="2378"/>
                    <a:pt x="7631" y="3126"/>
                    <a:pt x="10414" y="3126"/>
                  </a:cubicBezTo>
                  <a:cubicBezTo>
                    <a:pt x="10998" y="3126"/>
                    <a:pt x="11584" y="3093"/>
                    <a:pt x="12171" y="3013"/>
                  </a:cubicBezTo>
                  <a:cubicBezTo>
                    <a:pt x="14622" y="2692"/>
                    <a:pt x="17190" y="2779"/>
                    <a:pt x="19671" y="2721"/>
                  </a:cubicBezTo>
                  <a:cubicBezTo>
                    <a:pt x="20042" y="2713"/>
                    <a:pt x="20412" y="2709"/>
                    <a:pt x="20782" y="2709"/>
                  </a:cubicBezTo>
                  <a:cubicBezTo>
                    <a:pt x="23090" y="2709"/>
                    <a:pt x="25383" y="2850"/>
                    <a:pt x="27697" y="2925"/>
                  </a:cubicBezTo>
                  <a:cubicBezTo>
                    <a:pt x="28211" y="2939"/>
                    <a:pt x="28725" y="2945"/>
                    <a:pt x="29239" y="2945"/>
                  </a:cubicBezTo>
                  <a:cubicBezTo>
                    <a:pt x="34182" y="2945"/>
                    <a:pt x="39126" y="2368"/>
                    <a:pt x="44070" y="2341"/>
                  </a:cubicBezTo>
                  <a:cubicBezTo>
                    <a:pt x="46697" y="2312"/>
                    <a:pt x="49294" y="2371"/>
                    <a:pt x="51921" y="2196"/>
                  </a:cubicBezTo>
                  <a:cubicBezTo>
                    <a:pt x="54723" y="2050"/>
                    <a:pt x="57408" y="1320"/>
                    <a:pt x="60209" y="941"/>
                  </a:cubicBezTo>
                  <a:cubicBezTo>
                    <a:pt x="60647" y="882"/>
                    <a:pt x="60647" y="153"/>
                    <a:pt x="60209" y="94"/>
                  </a:cubicBezTo>
                  <a:cubicBezTo>
                    <a:pt x="59640" y="57"/>
                    <a:pt x="59071" y="42"/>
                    <a:pt x="58502" y="42"/>
                  </a:cubicBezTo>
                  <a:cubicBezTo>
                    <a:pt x="56415" y="42"/>
                    <a:pt x="54329" y="240"/>
                    <a:pt x="52242" y="240"/>
                  </a:cubicBezTo>
                  <a:cubicBezTo>
                    <a:pt x="49528" y="240"/>
                    <a:pt x="46813" y="182"/>
                    <a:pt x="44070" y="182"/>
                  </a:cubicBezTo>
                  <a:cubicBezTo>
                    <a:pt x="39267" y="182"/>
                    <a:pt x="34465" y="679"/>
                    <a:pt x="29662" y="679"/>
                  </a:cubicBezTo>
                  <a:cubicBezTo>
                    <a:pt x="29007" y="679"/>
                    <a:pt x="28352" y="670"/>
                    <a:pt x="27697" y="649"/>
                  </a:cubicBezTo>
                  <a:cubicBezTo>
                    <a:pt x="24723" y="547"/>
                    <a:pt x="21749" y="415"/>
                    <a:pt x="18769" y="415"/>
                  </a:cubicBezTo>
                  <a:cubicBezTo>
                    <a:pt x="16632" y="415"/>
                    <a:pt x="14491" y="483"/>
                    <a:pt x="12346" y="678"/>
                  </a:cubicBezTo>
                  <a:cubicBezTo>
                    <a:pt x="11528" y="767"/>
                    <a:pt x="10706" y="812"/>
                    <a:pt x="9882" y="812"/>
                  </a:cubicBezTo>
                  <a:cubicBezTo>
                    <a:pt x="8823" y="812"/>
                    <a:pt x="7764" y="738"/>
                    <a:pt x="6713" y="590"/>
                  </a:cubicBezTo>
                  <a:cubicBezTo>
                    <a:pt x="5057" y="346"/>
                    <a:pt x="3350" y="1"/>
                    <a:pt x="166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1438325" y="1265625"/>
              <a:ext cx="1534425" cy="91800"/>
            </a:xfrm>
            <a:custGeom>
              <a:avLst/>
              <a:gdLst/>
              <a:ahLst/>
              <a:cxnLst/>
              <a:rect l="l" t="t" r="r" b="b"/>
              <a:pathLst>
                <a:path w="61377" h="3672" extrusionOk="0">
                  <a:moveTo>
                    <a:pt x="2769" y="0"/>
                  </a:moveTo>
                  <a:cubicBezTo>
                    <a:pt x="2262" y="0"/>
                    <a:pt x="1752" y="22"/>
                    <a:pt x="1255" y="22"/>
                  </a:cubicBezTo>
                  <a:cubicBezTo>
                    <a:pt x="0" y="22"/>
                    <a:pt x="0" y="2357"/>
                    <a:pt x="1255" y="2357"/>
                  </a:cubicBezTo>
                  <a:cubicBezTo>
                    <a:pt x="1416" y="2352"/>
                    <a:pt x="1578" y="2350"/>
                    <a:pt x="1741" y="2350"/>
                  </a:cubicBezTo>
                  <a:cubicBezTo>
                    <a:pt x="2578" y="2350"/>
                    <a:pt x="3430" y="2414"/>
                    <a:pt x="4261" y="2561"/>
                  </a:cubicBezTo>
                  <a:cubicBezTo>
                    <a:pt x="4525" y="2610"/>
                    <a:pt x="4789" y="2627"/>
                    <a:pt x="5053" y="2627"/>
                  </a:cubicBezTo>
                  <a:cubicBezTo>
                    <a:pt x="5697" y="2627"/>
                    <a:pt x="6344" y="2524"/>
                    <a:pt x="6998" y="2524"/>
                  </a:cubicBezTo>
                  <a:cubicBezTo>
                    <a:pt x="7204" y="2524"/>
                    <a:pt x="7410" y="2535"/>
                    <a:pt x="7618" y="2561"/>
                  </a:cubicBezTo>
                  <a:cubicBezTo>
                    <a:pt x="9748" y="2824"/>
                    <a:pt x="11879" y="3203"/>
                    <a:pt x="14039" y="3232"/>
                  </a:cubicBezTo>
                  <a:cubicBezTo>
                    <a:pt x="16378" y="3289"/>
                    <a:pt x="18717" y="3672"/>
                    <a:pt x="21056" y="3672"/>
                  </a:cubicBezTo>
                  <a:cubicBezTo>
                    <a:pt x="21139" y="3672"/>
                    <a:pt x="21222" y="3671"/>
                    <a:pt x="21306" y="3670"/>
                  </a:cubicBezTo>
                  <a:cubicBezTo>
                    <a:pt x="23933" y="3643"/>
                    <a:pt x="26534" y="3405"/>
                    <a:pt x="29133" y="3405"/>
                  </a:cubicBezTo>
                  <a:cubicBezTo>
                    <a:pt x="29277" y="3405"/>
                    <a:pt x="29421" y="3406"/>
                    <a:pt x="29565" y="3407"/>
                  </a:cubicBezTo>
                  <a:cubicBezTo>
                    <a:pt x="29644" y="3408"/>
                    <a:pt x="29723" y="3408"/>
                    <a:pt x="29801" y="3408"/>
                  </a:cubicBezTo>
                  <a:cubicBezTo>
                    <a:pt x="35002" y="3408"/>
                    <a:pt x="40092" y="2472"/>
                    <a:pt x="45296" y="2357"/>
                  </a:cubicBezTo>
                  <a:cubicBezTo>
                    <a:pt x="47952" y="2328"/>
                    <a:pt x="50637" y="2357"/>
                    <a:pt x="53293" y="2240"/>
                  </a:cubicBezTo>
                  <a:cubicBezTo>
                    <a:pt x="54577" y="2182"/>
                    <a:pt x="55919" y="2211"/>
                    <a:pt x="57203" y="2065"/>
                  </a:cubicBezTo>
                  <a:cubicBezTo>
                    <a:pt x="58488" y="1919"/>
                    <a:pt x="59655" y="1510"/>
                    <a:pt x="60939" y="1394"/>
                  </a:cubicBezTo>
                  <a:cubicBezTo>
                    <a:pt x="61377" y="1306"/>
                    <a:pt x="61377" y="664"/>
                    <a:pt x="60939" y="577"/>
                  </a:cubicBezTo>
                  <a:cubicBezTo>
                    <a:pt x="58153" y="188"/>
                    <a:pt x="55296" y="96"/>
                    <a:pt x="52441" y="96"/>
                  </a:cubicBezTo>
                  <a:cubicBezTo>
                    <a:pt x="50152" y="96"/>
                    <a:pt x="47864" y="155"/>
                    <a:pt x="45617" y="168"/>
                  </a:cubicBezTo>
                  <a:cubicBezTo>
                    <a:pt x="40553" y="195"/>
                    <a:pt x="35568" y="1053"/>
                    <a:pt x="30489" y="1053"/>
                  </a:cubicBezTo>
                  <a:cubicBezTo>
                    <a:pt x="30181" y="1053"/>
                    <a:pt x="29873" y="1050"/>
                    <a:pt x="29565" y="1043"/>
                  </a:cubicBezTo>
                  <a:cubicBezTo>
                    <a:pt x="29440" y="1042"/>
                    <a:pt x="29315" y="1041"/>
                    <a:pt x="29190" y="1041"/>
                  </a:cubicBezTo>
                  <a:cubicBezTo>
                    <a:pt x="26686" y="1041"/>
                    <a:pt x="24157" y="1306"/>
                    <a:pt x="21656" y="1306"/>
                  </a:cubicBezTo>
                  <a:cubicBezTo>
                    <a:pt x="19204" y="1306"/>
                    <a:pt x="16753" y="898"/>
                    <a:pt x="14330" y="898"/>
                  </a:cubicBezTo>
                  <a:cubicBezTo>
                    <a:pt x="12025" y="898"/>
                    <a:pt x="9748" y="372"/>
                    <a:pt x="7443" y="197"/>
                  </a:cubicBezTo>
                  <a:cubicBezTo>
                    <a:pt x="7203" y="171"/>
                    <a:pt x="6967" y="163"/>
                    <a:pt x="6733" y="163"/>
                  </a:cubicBezTo>
                  <a:cubicBezTo>
                    <a:pt x="6266" y="163"/>
                    <a:pt x="5808" y="197"/>
                    <a:pt x="5339" y="197"/>
                  </a:cubicBezTo>
                  <a:cubicBezTo>
                    <a:pt x="4988" y="197"/>
                    <a:pt x="4631" y="178"/>
                    <a:pt x="4261" y="110"/>
                  </a:cubicBezTo>
                  <a:cubicBezTo>
                    <a:pt x="3780" y="22"/>
                    <a:pt x="3276" y="0"/>
                    <a:pt x="276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1" name="Google Shape;21;p2"/>
          <p:cNvGrpSpPr/>
          <p:nvPr/>
        </p:nvGrpSpPr>
        <p:grpSpPr>
          <a:xfrm>
            <a:off x="11467976" y="1899421"/>
            <a:ext cx="926345" cy="5122960"/>
            <a:chOff x="5379800" y="2555600"/>
            <a:chExt cx="236425" cy="1307500"/>
          </a:xfrm>
        </p:grpSpPr>
        <p:sp>
          <p:nvSpPr>
            <p:cNvPr id="22" name="Google Shape;22;p2"/>
            <p:cNvSpPr/>
            <p:nvPr/>
          </p:nvSpPr>
          <p:spPr>
            <a:xfrm>
              <a:off x="5379800" y="2555600"/>
              <a:ext cx="106550" cy="325250"/>
            </a:xfrm>
            <a:custGeom>
              <a:avLst/>
              <a:gdLst/>
              <a:ahLst/>
              <a:cxnLst/>
              <a:rect l="l" t="t" r="r" b="b"/>
              <a:pathLst>
                <a:path w="4262" h="13010" extrusionOk="0">
                  <a:moveTo>
                    <a:pt x="1646" y="0"/>
                  </a:moveTo>
                  <a:cubicBezTo>
                    <a:pt x="1085" y="0"/>
                    <a:pt x="528" y="322"/>
                    <a:pt x="321" y="956"/>
                  </a:cubicBezTo>
                  <a:cubicBezTo>
                    <a:pt x="88" y="1540"/>
                    <a:pt x="0" y="2182"/>
                    <a:pt x="58" y="2824"/>
                  </a:cubicBezTo>
                  <a:cubicBezTo>
                    <a:pt x="58" y="3554"/>
                    <a:pt x="175" y="4313"/>
                    <a:pt x="350" y="5013"/>
                  </a:cubicBezTo>
                  <a:cubicBezTo>
                    <a:pt x="759" y="6472"/>
                    <a:pt x="1693" y="7727"/>
                    <a:pt x="2452" y="9041"/>
                  </a:cubicBezTo>
                  <a:cubicBezTo>
                    <a:pt x="3152" y="10237"/>
                    <a:pt x="3765" y="11609"/>
                    <a:pt x="3619" y="13010"/>
                  </a:cubicBezTo>
                  <a:cubicBezTo>
                    <a:pt x="4261" y="9479"/>
                    <a:pt x="3823" y="5918"/>
                    <a:pt x="3327" y="2387"/>
                  </a:cubicBezTo>
                  <a:cubicBezTo>
                    <a:pt x="3298" y="1861"/>
                    <a:pt x="3152" y="1365"/>
                    <a:pt x="2977" y="927"/>
                  </a:cubicBezTo>
                  <a:cubicBezTo>
                    <a:pt x="2746" y="307"/>
                    <a:pt x="2195" y="0"/>
                    <a:pt x="164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5484850" y="2738550"/>
              <a:ext cx="120425" cy="245925"/>
            </a:xfrm>
            <a:custGeom>
              <a:avLst/>
              <a:gdLst/>
              <a:ahLst/>
              <a:cxnLst/>
              <a:rect l="l" t="t" r="r" b="b"/>
              <a:pathLst>
                <a:path w="4817" h="9837" extrusionOk="0">
                  <a:moveTo>
                    <a:pt x="4087" y="1"/>
                  </a:moveTo>
                  <a:cubicBezTo>
                    <a:pt x="3766" y="1"/>
                    <a:pt x="3474" y="176"/>
                    <a:pt x="3299" y="439"/>
                  </a:cubicBezTo>
                  <a:cubicBezTo>
                    <a:pt x="2044" y="1956"/>
                    <a:pt x="1489" y="3941"/>
                    <a:pt x="993" y="5867"/>
                  </a:cubicBezTo>
                  <a:cubicBezTo>
                    <a:pt x="672" y="7151"/>
                    <a:pt x="176" y="8494"/>
                    <a:pt x="1" y="9836"/>
                  </a:cubicBezTo>
                  <a:cubicBezTo>
                    <a:pt x="1869" y="8260"/>
                    <a:pt x="2978" y="5458"/>
                    <a:pt x="4028" y="3328"/>
                  </a:cubicBezTo>
                  <a:cubicBezTo>
                    <a:pt x="4408" y="2540"/>
                    <a:pt x="4816" y="1694"/>
                    <a:pt x="4700" y="818"/>
                  </a:cubicBezTo>
                  <a:cubicBezTo>
                    <a:pt x="4641" y="439"/>
                    <a:pt x="4437" y="30"/>
                    <a:pt x="408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5379800" y="2998700"/>
              <a:ext cx="85375" cy="238225"/>
            </a:xfrm>
            <a:custGeom>
              <a:avLst/>
              <a:gdLst/>
              <a:ahLst/>
              <a:cxnLst/>
              <a:rect l="l" t="t" r="r" b="b"/>
              <a:pathLst>
                <a:path w="3415" h="9529" extrusionOk="0">
                  <a:moveTo>
                    <a:pt x="435" y="0"/>
                  </a:moveTo>
                  <a:cubicBezTo>
                    <a:pt x="365" y="0"/>
                    <a:pt x="297" y="22"/>
                    <a:pt x="234" y="72"/>
                  </a:cubicBezTo>
                  <a:cubicBezTo>
                    <a:pt x="58" y="247"/>
                    <a:pt x="0" y="481"/>
                    <a:pt x="29" y="744"/>
                  </a:cubicBezTo>
                  <a:cubicBezTo>
                    <a:pt x="146" y="2320"/>
                    <a:pt x="584" y="3896"/>
                    <a:pt x="1255" y="5326"/>
                  </a:cubicBezTo>
                  <a:cubicBezTo>
                    <a:pt x="1926" y="6727"/>
                    <a:pt x="2831" y="8011"/>
                    <a:pt x="3269" y="9528"/>
                  </a:cubicBezTo>
                  <a:cubicBezTo>
                    <a:pt x="3415" y="6668"/>
                    <a:pt x="2627" y="3049"/>
                    <a:pt x="1109" y="539"/>
                  </a:cubicBezTo>
                  <a:cubicBezTo>
                    <a:pt x="972" y="288"/>
                    <a:pt x="691" y="0"/>
                    <a:pt x="43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5482675" y="3168100"/>
              <a:ext cx="133550" cy="266550"/>
            </a:xfrm>
            <a:custGeom>
              <a:avLst/>
              <a:gdLst/>
              <a:ahLst/>
              <a:cxnLst/>
              <a:rect l="l" t="t" r="r" b="b"/>
              <a:pathLst>
                <a:path w="5342" h="10662" extrusionOk="0">
                  <a:moveTo>
                    <a:pt x="4710" y="0"/>
                  </a:moveTo>
                  <a:cubicBezTo>
                    <a:pt x="4489" y="0"/>
                    <a:pt x="4244" y="172"/>
                    <a:pt x="4057" y="359"/>
                  </a:cubicBezTo>
                  <a:cubicBezTo>
                    <a:pt x="2247" y="2198"/>
                    <a:pt x="1547" y="4854"/>
                    <a:pt x="905" y="7364"/>
                  </a:cubicBezTo>
                  <a:cubicBezTo>
                    <a:pt x="671" y="8298"/>
                    <a:pt x="0" y="9728"/>
                    <a:pt x="263" y="10662"/>
                  </a:cubicBezTo>
                  <a:cubicBezTo>
                    <a:pt x="1255" y="8940"/>
                    <a:pt x="2101" y="7159"/>
                    <a:pt x="3269" y="5496"/>
                  </a:cubicBezTo>
                  <a:cubicBezTo>
                    <a:pt x="3823" y="4766"/>
                    <a:pt x="4349" y="3978"/>
                    <a:pt x="4757" y="3132"/>
                  </a:cubicBezTo>
                  <a:cubicBezTo>
                    <a:pt x="5195" y="2315"/>
                    <a:pt x="5341" y="1351"/>
                    <a:pt x="5137" y="418"/>
                  </a:cubicBezTo>
                  <a:cubicBezTo>
                    <a:pt x="5108" y="301"/>
                    <a:pt x="5049" y="184"/>
                    <a:pt x="4962" y="96"/>
                  </a:cubicBezTo>
                  <a:cubicBezTo>
                    <a:pt x="4886" y="29"/>
                    <a:pt x="4800" y="0"/>
                    <a:pt x="471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5386350" y="3444050"/>
              <a:ext cx="75175" cy="237950"/>
            </a:xfrm>
            <a:custGeom>
              <a:avLst/>
              <a:gdLst/>
              <a:ahLst/>
              <a:cxnLst/>
              <a:rect l="l" t="t" r="r" b="b"/>
              <a:pathLst>
                <a:path w="3007" h="9518" extrusionOk="0">
                  <a:moveTo>
                    <a:pt x="875" y="1"/>
                  </a:moveTo>
                  <a:cubicBezTo>
                    <a:pt x="738" y="1"/>
                    <a:pt x="599" y="30"/>
                    <a:pt x="468" y="90"/>
                  </a:cubicBezTo>
                  <a:cubicBezTo>
                    <a:pt x="59" y="324"/>
                    <a:pt x="1" y="908"/>
                    <a:pt x="1" y="1404"/>
                  </a:cubicBezTo>
                  <a:cubicBezTo>
                    <a:pt x="59" y="3418"/>
                    <a:pt x="643" y="5402"/>
                    <a:pt x="1693" y="7124"/>
                  </a:cubicBezTo>
                  <a:cubicBezTo>
                    <a:pt x="2075" y="7743"/>
                    <a:pt x="2514" y="8343"/>
                    <a:pt x="2821" y="9035"/>
                  </a:cubicBezTo>
                  <a:lnTo>
                    <a:pt x="2821" y="9035"/>
                  </a:lnTo>
                  <a:cubicBezTo>
                    <a:pt x="2008" y="6606"/>
                    <a:pt x="2786" y="3837"/>
                    <a:pt x="2102" y="1375"/>
                  </a:cubicBezTo>
                  <a:cubicBezTo>
                    <a:pt x="2044" y="966"/>
                    <a:pt x="1839" y="587"/>
                    <a:pt x="1577" y="295"/>
                  </a:cubicBezTo>
                  <a:cubicBezTo>
                    <a:pt x="1386" y="104"/>
                    <a:pt x="1133" y="1"/>
                    <a:pt x="875" y="1"/>
                  </a:cubicBezTo>
                  <a:close/>
                  <a:moveTo>
                    <a:pt x="2821" y="9035"/>
                  </a:moveTo>
                  <a:lnTo>
                    <a:pt x="2821" y="9035"/>
                  </a:lnTo>
                  <a:cubicBezTo>
                    <a:pt x="2876" y="9197"/>
                    <a:pt x="2937" y="9358"/>
                    <a:pt x="3007" y="9517"/>
                  </a:cubicBezTo>
                  <a:cubicBezTo>
                    <a:pt x="2953" y="9351"/>
                    <a:pt x="2891" y="9191"/>
                    <a:pt x="2821" y="903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5458600" y="2859200"/>
              <a:ext cx="26275" cy="1003900"/>
            </a:xfrm>
            <a:custGeom>
              <a:avLst/>
              <a:gdLst/>
              <a:ahLst/>
              <a:cxnLst/>
              <a:rect l="l" t="t" r="r" b="b"/>
              <a:pathLst>
                <a:path w="1051" h="40156" extrusionOk="0">
                  <a:moveTo>
                    <a:pt x="628" y="1"/>
                  </a:moveTo>
                  <a:cubicBezTo>
                    <a:pt x="584" y="1"/>
                    <a:pt x="539" y="24"/>
                    <a:pt x="525" y="78"/>
                  </a:cubicBezTo>
                  <a:lnTo>
                    <a:pt x="555" y="78"/>
                  </a:lnTo>
                  <a:cubicBezTo>
                    <a:pt x="175" y="1596"/>
                    <a:pt x="263" y="3288"/>
                    <a:pt x="175" y="4835"/>
                  </a:cubicBezTo>
                  <a:cubicBezTo>
                    <a:pt x="117" y="6557"/>
                    <a:pt x="58" y="8250"/>
                    <a:pt x="58" y="9943"/>
                  </a:cubicBezTo>
                  <a:cubicBezTo>
                    <a:pt x="0" y="13357"/>
                    <a:pt x="58" y="16743"/>
                    <a:pt x="58" y="20128"/>
                  </a:cubicBezTo>
                  <a:cubicBezTo>
                    <a:pt x="58" y="23543"/>
                    <a:pt x="88" y="26841"/>
                    <a:pt x="117" y="30226"/>
                  </a:cubicBezTo>
                  <a:cubicBezTo>
                    <a:pt x="117" y="31890"/>
                    <a:pt x="204" y="33583"/>
                    <a:pt x="234" y="35246"/>
                  </a:cubicBezTo>
                  <a:cubicBezTo>
                    <a:pt x="263" y="36822"/>
                    <a:pt x="175" y="38457"/>
                    <a:pt x="409" y="40003"/>
                  </a:cubicBezTo>
                  <a:cubicBezTo>
                    <a:pt x="433" y="40111"/>
                    <a:pt x="506" y="40155"/>
                    <a:pt x="586" y="40155"/>
                  </a:cubicBezTo>
                  <a:cubicBezTo>
                    <a:pt x="701" y="40155"/>
                    <a:pt x="829" y="40065"/>
                    <a:pt x="846" y="39945"/>
                  </a:cubicBezTo>
                  <a:cubicBezTo>
                    <a:pt x="1051" y="38281"/>
                    <a:pt x="934" y="36559"/>
                    <a:pt x="934" y="34896"/>
                  </a:cubicBezTo>
                  <a:cubicBezTo>
                    <a:pt x="934" y="33232"/>
                    <a:pt x="963" y="31540"/>
                    <a:pt x="934" y="29847"/>
                  </a:cubicBezTo>
                  <a:cubicBezTo>
                    <a:pt x="876" y="26607"/>
                    <a:pt x="846" y="23368"/>
                    <a:pt x="817" y="20128"/>
                  </a:cubicBezTo>
                  <a:cubicBezTo>
                    <a:pt x="759" y="16918"/>
                    <a:pt x="700" y="13591"/>
                    <a:pt x="671" y="10322"/>
                  </a:cubicBezTo>
                  <a:cubicBezTo>
                    <a:pt x="671" y="8629"/>
                    <a:pt x="642" y="6907"/>
                    <a:pt x="671" y="5185"/>
                  </a:cubicBezTo>
                  <a:cubicBezTo>
                    <a:pt x="700" y="3493"/>
                    <a:pt x="905" y="1741"/>
                    <a:pt x="730" y="78"/>
                  </a:cubicBezTo>
                  <a:cubicBezTo>
                    <a:pt x="730" y="31"/>
                    <a:pt x="679" y="1"/>
                    <a:pt x="62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5468800" y="2962325"/>
              <a:ext cx="32525" cy="84825"/>
            </a:xfrm>
            <a:custGeom>
              <a:avLst/>
              <a:gdLst/>
              <a:ahLst/>
              <a:cxnLst/>
              <a:rect l="l" t="t" r="r" b="b"/>
              <a:pathLst>
                <a:path w="1301" h="3393" extrusionOk="0">
                  <a:moveTo>
                    <a:pt x="1134" y="0"/>
                  </a:moveTo>
                  <a:cubicBezTo>
                    <a:pt x="1107" y="0"/>
                    <a:pt x="1078" y="12"/>
                    <a:pt x="1051" y="39"/>
                  </a:cubicBezTo>
                  <a:cubicBezTo>
                    <a:pt x="351" y="1002"/>
                    <a:pt x="1" y="2140"/>
                    <a:pt x="88" y="3337"/>
                  </a:cubicBezTo>
                  <a:cubicBezTo>
                    <a:pt x="88" y="3369"/>
                    <a:pt x="123" y="3392"/>
                    <a:pt x="155" y="3392"/>
                  </a:cubicBezTo>
                  <a:cubicBezTo>
                    <a:pt x="181" y="3392"/>
                    <a:pt x="205" y="3376"/>
                    <a:pt x="205" y="3337"/>
                  </a:cubicBezTo>
                  <a:cubicBezTo>
                    <a:pt x="292" y="2811"/>
                    <a:pt x="409" y="2315"/>
                    <a:pt x="555" y="1819"/>
                  </a:cubicBezTo>
                  <a:cubicBezTo>
                    <a:pt x="759" y="1265"/>
                    <a:pt x="1022" y="739"/>
                    <a:pt x="1256" y="214"/>
                  </a:cubicBezTo>
                  <a:cubicBezTo>
                    <a:pt x="1300" y="124"/>
                    <a:pt x="1225" y="0"/>
                    <a:pt x="113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5463700" y="3405650"/>
              <a:ext cx="39050" cy="79600"/>
            </a:xfrm>
            <a:custGeom>
              <a:avLst/>
              <a:gdLst/>
              <a:ahLst/>
              <a:cxnLst/>
              <a:rect l="l" t="t" r="r" b="b"/>
              <a:pathLst>
                <a:path w="1562" h="3184" extrusionOk="0">
                  <a:moveTo>
                    <a:pt x="1329" y="0"/>
                  </a:moveTo>
                  <a:cubicBezTo>
                    <a:pt x="1305" y="0"/>
                    <a:pt x="1280" y="7"/>
                    <a:pt x="1255" y="21"/>
                  </a:cubicBezTo>
                  <a:cubicBezTo>
                    <a:pt x="380" y="605"/>
                    <a:pt x="0" y="2064"/>
                    <a:pt x="205" y="3057"/>
                  </a:cubicBezTo>
                  <a:cubicBezTo>
                    <a:pt x="217" y="3144"/>
                    <a:pt x="284" y="3184"/>
                    <a:pt x="355" y="3184"/>
                  </a:cubicBezTo>
                  <a:cubicBezTo>
                    <a:pt x="451" y="3184"/>
                    <a:pt x="555" y="3115"/>
                    <a:pt x="555" y="2998"/>
                  </a:cubicBezTo>
                  <a:cubicBezTo>
                    <a:pt x="555" y="2502"/>
                    <a:pt x="613" y="2006"/>
                    <a:pt x="759" y="1539"/>
                  </a:cubicBezTo>
                  <a:cubicBezTo>
                    <a:pt x="963" y="1101"/>
                    <a:pt x="1226" y="663"/>
                    <a:pt x="1489" y="284"/>
                  </a:cubicBezTo>
                  <a:cubicBezTo>
                    <a:pt x="1562" y="162"/>
                    <a:pt x="1452" y="0"/>
                    <a:pt x="132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30" name="Google Shape;30;p2"/>
          <p:cNvGrpSpPr/>
          <p:nvPr/>
        </p:nvGrpSpPr>
        <p:grpSpPr>
          <a:xfrm>
            <a:off x="10504508" y="1595669"/>
            <a:ext cx="1017833" cy="5488815"/>
            <a:chOff x="5133900" y="2478075"/>
            <a:chExt cx="259775" cy="1400875"/>
          </a:xfrm>
        </p:grpSpPr>
        <p:sp>
          <p:nvSpPr>
            <p:cNvPr id="31" name="Google Shape;31;p2"/>
            <p:cNvSpPr/>
            <p:nvPr/>
          </p:nvSpPr>
          <p:spPr>
            <a:xfrm>
              <a:off x="5133900" y="2647800"/>
              <a:ext cx="102600" cy="175450"/>
            </a:xfrm>
            <a:custGeom>
              <a:avLst/>
              <a:gdLst/>
              <a:ahLst/>
              <a:cxnLst/>
              <a:rect l="l" t="t" r="r" b="b"/>
              <a:pathLst>
                <a:path w="4104" h="7018" extrusionOk="0">
                  <a:moveTo>
                    <a:pt x="828" y="1"/>
                  </a:moveTo>
                  <a:cubicBezTo>
                    <a:pt x="787" y="1"/>
                    <a:pt x="744" y="4"/>
                    <a:pt x="701" y="12"/>
                  </a:cubicBezTo>
                  <a:cubicBezTo>
                    <a:pt x="351" y="99"/>
                    <a:pt x="88" y="391"/>
                    <a:pt x="59" y="771"/>
                  </a:cubicBezTo>
                  <a:cubicBezTo>
                    <a:pt x="1" y="1121"/>
                    <a:pt x="59" y="1471"/>
                    <a:pt x="176" y="1821"/>
                  </a:cubicBezTo>
                  <a:cubicBezTo>
                    <a:pt x="643" y="3368"/>
                    <a:pt x="1401" y="5294"/>
                    <a:pt x="2627" y="6462"/>
                  </a:cubicBezTo>
                  <a:cubicBezTo>
                    <a:pt x="3026" y="6855"/>
                    <a:pt x="3287" y="7018"/>
                    <a:pt x="3447" y="7018"/>
                  </a:cubicBezTo>
                  <a:cubicBezTo>
                    <a:pt x="4104" y="7018"/>
                    <a:pt x="3037" y="4254"/>
                    <a:pt x="2802" y="3456"/>
                  </a:cubicBezTo>
                  <a:cubicBezTo>
                    <a:pt x="2598" y="2551"/>
                    <a:pt x="2277" y="1675"/>
                    <a:pt x="1839" y="829"/>
                  </a:cubicBezTo>
                  <a:cubicBezTo>
                    <a:pt x="1626" y="403"/>
                    <a:pt x="1267" y="1"/>
                    <a:pt x="82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5185700" y="2478075"/>
              <a:ext cx="59850" cy="225475"/>
            </a:xfrm>
            <a:custGeom>
              <a:avLst/>
              <a:gdLst/>
              <a:ahLst/>
              <a:cxnLst/>
              <a:rect l="l" t="t" r="r" b="b"/>
              <a:pathLst>
                <a:path w="2394" h="9019" extrusionOk="0">
                  <a:moveTo>
                    <a:pt x="1285" y="1"/>
                  </a:moveTo>
                  <a:cubicBezTo>
                    <a:pt x="1051" y="30"/>
                    <a:pt x="818" y="176"/>
                    <a:pt x="672" y="409"/>
                  </a:cubicBezTo>
                  <a:cubicBezTo>
                    <a:pt x="1" y="1314"/>
                    <a:pt x="59" y="2598"/>
                    <a:pt x="176" y="3736"/>
                  </a:cubicBezTo>
                  <a:cubicBezTo>
                    <a:pt x="351" y="5458"/>
                    <a:pt x="409" y="7414"/>
                    <a:pt x="1081" y="9019"/>
                  </a:cubicBezTo>
                  <a:cubicBezTo>
                    <a:pt x="2248" y="7326"/>
                    <a:pt x="2394" y="3036"/>
                    <a:pt x="2102" y="1051"/>
                  </a:cubicBezTo>
                  <a:cubicBezTo>
                    <a:pt x="2015" y="555"/>
                    <a:pt x="1781" y="1"/>
                    <a:pt x="128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5237500" y="2541875"/>
              <a:ext cx="76650" cy="250700"/>
            </a:xfrm>
            <a:custGeom>
              <a:avLst/>
              <a:gdLst/>
              <a:ahLst/>
              <a:cxnLst/>
              <a:rect l="l" t="t" r="r" b="b"/>
              <a:pathLst>
                <a:path w="3066" h="10028" extrusionOk="0">
                  <a:moveTo>
                    <a:pt x="2441" y="1"/>
                  </a:moveTo>
                  <a:cubicBezTo>
                    <a:pt x="2245" y="1"/>
                    <a:pt x="2035" y="184"/>
                    <a:pt x="1898" y="367"/>
                  </a:cubicBezTo>
                  <a:cubicBezTo>
                    <a:pt x="993" y="1651"/>
                    <a:pt x="672" y="3286"/>
                    <a:pt x="439" y="4862"/>
                  </a:cubicBezTo>
                  <a:cubicBezTo>
                    <a:pt x="147" y="6584"/>
                    <a:pt x="1" y="8306"/>
                    <a:pt x="1" y="10028"/>
                  </a:cubicBezTo>
                  <a:cubicBezTo>
                    <a:pt x="1227" y="7897"/>
                    <a:pt x="1898" y="5095"/>
                    <a:pt x="2598" y="2731"/>
                  </a:cubicBezTo>
                  <a:cubicBezTo>
                    <a:pt x="2832" y="1943"/>
                    <a:pt x="3065" y="1038"/>
                    <a:pt x="2744" y="280"/>
                  </a:cubicBezTo>
                  <a:cubicBezTo>
                    <a:pt x="2715" y="192"/>
                    <a:pt x="2657" y="105"/>
                    <a:pt x="2598" y="46"/>
                  </a:cubicBezTo>
                  <a:cubicBezTo>
                    <a:pt x="2548" y="15"/>
                    <a:pt x="2495" y="1"/>
                    <a:pt x="24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5268150" y="2833225"/>
              <a:ext cx="62050" cy="241725"/>
            </a:xfrm>
            <a:custGeom>
              <a:avLst/>
              <a:gdLst/>
              <a:ahLst/>
              <a:cxnLst/>
              <a:rect l="l" t="t" r="r" b="b"/>
              <a:pathLst>
                <a:path w="2482" h="9669" extrusionOk="0">
                  <a:moveTo>
                    <a:pt x="1927" y="1"/>
                  </a:moveTo>
                  <a:cubicBezTo>
                    <a:pt x="1782" y="1"/>
                    <a:pt x="1640" y="61"/>
                    <a:pt x="1518" y="183"/>
                  </a:cubicBezTo>
                  <a:cubicBezTo>
                    <a:pt x="468" y="1000"/>
                    <a:pt x="351" y="2489"/>
                    <a:pt x="293" y="3831"/>
                  </a:cubicBezTo>
                  <a:cubicBezTo>
                    <a:pt x="293" y="5757"/>
                    <a:pt x="1" y="7742"/>
                    <a:pt x="59" y="9668"/>
                  </a:cubicBezTo>
                  <a:cubicBezTo>
                    <a:pt x="730" y="7508"/>
                    <a:pt x="1343" y="5320"/>
                    <a:pt x="1985" y="3160"/>
                  </a:cubicBezTo>
                  <a:cubicBezTo>
                    <a:pt x="2248" y="2284"/>
                    <a:pt x="2481" y="1409"/>
                    <a:pt x="2365" y="533"/>
                  </a:cubicBezTo>
                  <a:cubicBezTo>
                    <a:pt x="2335" y="329"/>
                    <a:pt x="2248" y="95"/>
                    <a:pt x="2014" y="8"/>
                  </a:cubicBezTo>
                  <a:cubicBezTo>
                    <a:pt x="1985" y="3"/>
                    <a:pt x="1956" y="1"/>
                    <a:pt x="192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5171125" y="3007400"/>
              <a:ext cx="92675" cy="147075"/>
            </a:xfrm>
            <a:custGeom>
              <a:avLst/>
              <a:gdLst/>
              <a:ahLst/>
              <a:cxnLst/>
              <a:rect l="l" t="t" r="r" b="b"/>
              <a:pathLst>
                <a:path w="3707" h="5883" extrusionOk="0">
                  <a:moveTo>
                    <a:pt x="1242" y="1"/>
                  </a:moveTo>
                  <a:cubicBezTo>
                    <a:pt x="1109" y="1"/>
                    <a:pt x="975" y="24"/>
                    <a:pt x="846" y="75"/>
                  </a:cubicBezTo>
                  <a:cubicBezTo>
                    <a:pt x="0" y="454"/>
                    <a:pt x="3444" y="5357"/>
                    <a:pt x="3707" y="5882"/>
                  </a:cubicBezTo>
                  <a:cubicBezTo>
                    <a:pt x="3240" y="4686"/>
                    <a:pt x="2889" y="3431"/>
                    <a:pt x="2714" y="2147"/>
                  </a:cubicBezTo>
                  <a:cubicBezTo>
                    <a:pt x="2685" y="1621"/>
                    <a:pt x="2510" y="1067"/>
                    <a:pt x="2247" y="600"/>
                  </a:cubicBezTo>
                  <a:cubicBezTo>
                    <a:pt x="2049" y="225"/>
                    <a:pt x="1651" y="1"/>
                    <a:pt x="124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" name="Google Shape;36;p2"/>
            <p:cNvSpPr/>
            <p:nvPr/>
          </p:nvSpPr>
          <p:spPr>
            <a:xfrm>
              <a:off x="5283475" y="3176275"/>
              <a:ext cx="97800" cy="339375"/>
            </a:xfrm>
            <a:custGeom>
              <a:avLst/>
              <a:gdLst/>
              <a:ahLst/>
              <a:cxnLst/>
              <a:rect l="l" t="t" r="r" b="b"/>
              <a:pathLst>
                <a:path w="3912" h="13575" extrusionOk="0">
                  <a:moveTo>
                    <a:pt x="2975" y="1"/>
                  </a:moveTo>
                  <a:cubicBezTo>
                    <a:pt x="2671" y="1"/>
                    <a:pt x="2375" y="279"/>
                    <a:pt x="2189" y="557"/>
                  </a:cubicBezTo>
                  <a:cubicBezTo>
                    <a:pt x="1343" y="1812"/>
                    <a:pt x="1197" y="3359"/>
                    <a:pt x="1051" y="4848"/>
                  </a:cubicBezTo>
                  <a:cubicBezTo>
                    <a:pt x="905" y="6424"/>
                    <a:pt x="759" y="8000"/>
                    <a:pt x="613" y="9576"/>
                  </a:cubicBezTo>
                  <a:cubicBezTo>
                    <a:pt x="497" y="10743"/>
                    <a:pt x="1" y="12523"/>
                    <a:pt x="438" y="13574"/>
                  </a:cubicBezTo>
                  <a:cubicBezTo>
                    <a:pt x="1256" y="10801"/>
                    <a:pt x="1868" y="7971"/>
                    <a:pt x="2802" y="5256"/>
                  </a:cubicBezTo>
                  <a:cubicBezTo>
                    <a:pt x="3328" y="3739"/>
                    <a:pt x="3911" y="2163"/>
                    <a:pt x="3532" y="616"/>
                  </a:cubicBezTo>
                  <a:cubicBezTo>
                    <a:pt x="3503" y="412"/>
                    <a:pt x="3386" y="207"/>
                    <a:pt x="3211" y="61"/>
                  </a:cubicBezTo>
                  <a:cubicBezTo>
                    <a:pt x="3133" y="19"/>
                    <a:pt x="3054" y="1"/>
                    <a:pt x="297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" name="Google Shape;37;p2"/>
            <p:cNvSpPr/>
            <p:nvPr/>
          </p:nvSpPr>
          <p:spPr>
            <a:xfrm>
              <a:off x="5182800" y="3282175"/>
              <a:ext cx="98500" cy="251725"/>
            </a:xfrm>
            <a:custGeom>
              <a:avLst/>
              <a:gdLst/>
              <a:ahLst/>
              <a:cxnLst/>
              <a:rect l="l" t="t" r="r" b="b"/>
              <a:pathLst>
                <a:path w="3940" h="10069" extrusionOk="0">
                  <a:moveTo>
                    <a:pt x="1087" y="0"/>
                  </a:moveTo>
                  <a:cubicBezTo>
                    <a:pt x="695" y="0"/>
                    <a:pt x="322" y="244"/>
                    <a:pt x="175" y="612"/>
                  </a:cubicBezTo>
                  <a:cubicBezTo>
                    <a:pt x="29" y="1079"/>
                    <a:pt x="0" y="1546"/>
                    <a:pt x="117" y="2013"/>
                  </a:cubicBezTo>
                  <a:cubicBezTo>
                    <a:pt x="496" y="4056"/>
                    <a:pt x="1197" y="5982"/>
                    <a:pt x="2218" y="7791"/>
                  </a:cubicBezTo>
                  <a:cubicBezTo>
                    <a:pt x="2536" y="8428"/>
                    <a:pt x="3170" y="10068"/>
                    <a:pt x="3920" y="10068"/>
                  </a:cubicBezTo>
                  <a:cubicBezTo>
                    <a:pt x="3927" y="10068"/>
                    <a:pt x="3933" y="10068"/>
                    <a:pt x="3940" y="10068"/>
                  </a:cubicBezTo>
                  <a:cubicBezTo>
                    <a:pt x="3298" y="7062"/>
                    <a:pt x="3152" y="3705"/>
                    <a:pt x="1985" y="845"/>
                  </a:cubicBezTo>
                  <a:cubicBezTo>
                    <a:pt x="1868" y="495"/>
                    <a:pt x="1634" y="203"/>
                    <a:pt x="1313" y="28"/>
                  </a:cubicBezTo>
                  <a:cubicBezTo>
                    <a:pt x="1238" y="9"/>
                    <a:pt x="1162" y="0"/>
                    <a:pt x="108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" name="Google Shape;38;p2"/>
            <p:cNvSpPr/>
            <p:nvPr/>
          </p:nvSpPr>
          <p:spPr>
            <a:xfrm>
              <a:off x="5271075" y="3474025"/>
              <a:ext cx="122600" cy="404925"/>
            </a:xfrm>
            <a:custGeom>
              <a:avLst/>
              <a:gdLst/>
              <a:ahLst/>
              <a:cxnLst/>
              <a:rect l="l" t="t" r="r" b="b"/>
              <a:pathLst>
                <a:path w="4904" h="16197" extrusionOk="0">
                  <a:moveTo>
                    <a:pt x="686" y="1"/>
                  </a:moveTo>
                  <a:cubicBezTo>
                    <a:pt x="628" y="1"/>
                    <a:pt x="570" y="30"/>
                    <a:pt x="555" y="88"/>
                  </a:cubicBezTo>
                  <a:cubicBezTo>
                    <a:pt x="0" y="2598"/>
                    <a:pt x="1343" y="5400"/>
                    <a:pt x="2481" y="7560"/>
                  </a:cubicBezTo>
                  <a:cubicBezTo>
                    <a:pt x="3211" y="8844"/>
                    <a:pt x="3765" y="10215"/>
                    <a:pt x="4086" y="11645"/>
                  </a:cubicBezTo>
                  <a:cubicBezTo>
                    <a:pt x="4261" y="12375"/>
                    <a:pt x="4320" y="13105"/>
                    <a:pt x="4320" y="13834"/>
                  </a:cubicBezTo>
                  <a:cubicBezTo>
                    <a:pt x="4291" y="14564"/>
                    <a:pt x="4086" y="15323"/>
                    <a:pt x="4145" y="16082"/>
                  </a:cubicBezTo>
                  <a:cubicBezTo>
                    <a:pt x="4145" y="16139"/>
                    <a:pt x="4220" y="16196"/>
                    <a:pt x="4288" y="16196"/>
                  </a:cubicBezTo>
                  <a:cubicBezTo>
                    <a:pt x="4324" y="16196"/>
                    <a:pt x="4358" y="16180"/>
                    <a:pt x="4378" y="16140"/>
                  </a:cubicBezTo>
                  <a:cubicBezTo>
                    <a:pt x="4904" y="14973"/>
                    <a:pt x="4670" y="13455"/>
                    <a:pt x="4553" y="12229"/>
                  </a:cubicBezTo>
                  <a:cubicBezTo>
                    <a:pt x="4407" y="11033"/>
                    <a:pt x="4086" y="9836"/>
                    <a:pt x="3619" y="8727"/>
                  </a:cubicBezTo>
                  <a:cubicBezTo>
                    <a:pt x="3036" y="7384"/>
                    <a:pt x="2277" y="6071"/>
                    <a:pt x="1781" y="4670"/>
                  </a:cubicBezTo>
                  <a:cubicBezTo>
                    <a:pt x="1255" y="3182"/>
                    <a:pt x="1226" y="1635"/>
                    <a:pt x="818" y="88"/>
                  </a:cubicBezTo>
                  <a:cubicBezTo>
                    <a:pt x="803" y="30"/>
                    <a:pt x="745" y="1"/>
                    <a:pt x="6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" name="Google Shape;39;p2"/>
            <p:cNvSpPr/>
            <p:nvPr/>
          </p:nvSpPr>
          <p:spPr>
            <a:xfrm>
              <a:off x="5214900" y="2723975"/>
              <a:ext cx="6575" cy="14050"/>
            </a:xfrm>
            <a:custGeom>
              <a:avLst/>
              <a:gdLst/>
              <a:ahLst/>
              <a:cxnLst/>
              <a:rect l="l" t="t" r="r" b="b"/>
              <a:pathLst>
                <a:path w="263" h="562" extrusionOk="0">
                  <a:moveTo>
                    <a:pt x="131" y="0"/>
                  </a:moveTo>
                  <a:cubicBezTo>
                    <a:pt x="73" y="0"/>
                    <a:pt x="15" y="29"/>
                    <a:pt x="0" y="88"/>
                  </a:cubicBezTo>
                  <a:cubicBezTo>
                    <a:pt x="0" y="234"/>
                    <a:pt x="0" y="350"/>
                    <a:pt x="29" y="496"/>
                  </a:cubicBezTo>
                  <a:cubicBezTo>
                    <a:pt x="44" y="540"/>
                    <a:pt x="88" y="562"/>
                    <a:pt x="131" y="562"/>
                  </a:cubicBezTo>
                  <a:cubicBezTo>
                    <a:pt x="175" y="562"/>
                    <a:pt x="219" y="540"/>
                    <a:pt x="234" y="496"/>
                  </a:cubicBezTo>
                  <a:cubicBezTo>
                    <a:pt x="263" y="350"/>
                    <a:pt x="263" y="234"/>
                    <a:pt x="263" y="88"/>
                  </a:cubicBezTo>
                  <a:cubicBezTo>
                    <a:pt x="248" y="29"/>
                    <a:pt x="190" y="0"/>
                    <a:pt x="13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" name="Google Shape;40;p2"/>
            <p:cNvSpPr/>
            <p:nvPr/>
          </p:nvSpPr>
          <p:spPr>
            <a:xfrm>
              <a:off x="5196650" y="2681050"/>
              <a:ext cx="94875" cy="829475"/>
            </a:xfrm>
            <a:custGeom>
              <a:avLst/>
              <a:gdLst/>
              <a:ahLst/>
              <a:cxnLst/>
              <a:rect l="l" t="t" r="r" b="b"/>
              <a:pathLst>
                <a:path w="3795" h="33179" extrusionOk="0">
                  <a:moveTo>
                    <a:pt x="1031" y="1"/>
                  </a:moveTo>
                  <a:cubicBezTo>
                    <a:pt x="1003" y="1"/>
                    <a:pt x="976" y="17"/>
                    <a:pt x="964" y="54"/>
                  </a:cubicBezTo>
                  <a:cubicBezTo>
                    <a:pt x="1" y="5540"/>
                    <a:pt x="2277" y="10794"/>
                    <a:pt x="2540" y="16251"/>
                  </a:cubicBezTo>
                  <a:cubicBezTo>
                    <a:pt x="2656" y="19082"/>
                    <a:pt x="2744" y="21942"/>
                    <a:pt x="2890" y="24803"/>
                  </a:cubicBezTo>
                  <a:cubicBezTo>
                    <a:pt x="3036" y="27575"/>
                    <a:pt x="3007" y="30465"/>
                    <a:pt x="3503" y="33179"/>
                  </a:cubicBezTo>
                  <a:lnTo>
                    <a:pt x="3532" y="33179"/>
                  </a:lnTo>
                  <a:cubicBezTo>
                    <a:pt x="3795" y="30435"/>
                    <a:pt x="3561" y="27546"/>
                    <a:pt x="3474" y="24803"/>
                  </a:cubicBezTo>
                  <a:cubicBezTo>
                    <a:pt x="3386" y="21942"/>
                    <a:pt x="3357" y="19082"/>
                    <a:pt x="3123" y="16251"/>
                  </a:cubicBezTo>
                  <a:cubicBezTo>
                    <a:pt x="2656" y="10852"/>
                    <a:pt x="818" y="5511"/>
                    <a:pt x="1110" y="83"/>
                  </a:cubicBezTo>
                  <a:cubicBezTo>
                    <a:pt x="1110" y="32"/>
                    <a:pt x="1070" y="1"/>
                    <a:pt x="103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41" name="Google Shape;41;p2"/>
          <p:cNvGrpSpPr/>
          <p:nvPr/>
        </p:nvGrpSpPr>
        <p:grpSpPr>
          <a:xfrm>
            <a:off x="904419" y="920249"/>
            <a:ext cx="1548260" cy="979184"/>
            <a:chOff x="5161625" y="732525"/>
            <a:chExt cx="456050" cy="288425"/>
          </a:xfrm>
        </p:grpSpPr>
        <p:sp>
          <p:nvSpPr>
            <p:cNvPr id="42" name="Google Shape;42;p2"/>
            <p:cNvSpPr/>
            <p:nvPr/>
          </p:nvSpPr>
          <p:spPr>
            <a:xfrm>
              <a:off x="5417000" y="739375"/>
              <a:ext cx="70075" cy="59075"/>
            </a:xfrm>
            <a:custGeom>
              <a:avLst/>
              <a:gdLst/>
              <a:ahLst/>
              <a:cxnLst/>
              <a:rect l="l" t="t" r="r" b="b"/>
              <a:pathLst>
                <a:path w="2803" h="2363" extrusionOk="0">
                  <a:moveTo>
                    <a:pt x="2131" y="0"/>
                  </a:moveTo>
                  <a:cubicBezTo>
                    <a:pt x="1927" y="0"/>
                    <a:pt x="1752" y="29"/>
                    <a:pt x="1547" y="59"/>
                  </a:cubicBezTo>
                  <a:cubicBezTo>
                    <a:pt x="1438" y="27"/>
                    <a:pt x="1326" y="13"/>
                    <a:pt x="1215" y="13"/>
                  </a:cubicBezTo>
                  <a:cubicBezTo>
                    <a:pt x="910" y="13"/>
                    <a:pt x="607" y="121"/>
                    <a:pt x="351" y="292"/>
                  </a:cubicBezTo>
                  <a:cubicBezTo>
                    <a:pt x="176" y="438"/>
                    <a:pt x="59" y="672"/>
                    <a:pt x="88" y="905"/>
                  </a:cubicBezTo>
                  <a:cubicBezTo>
                    <a:pt x="0" y="1138"/>
                    <a:pt x="59" y="1372"/>
                    <a:pt x="234" y="1518"/>
                  </a:cubicBezTo>
                  <a:cubicBezTo>
                    <a:pt x="379" y="2036"/>
                    <a:pt x="862" y="2362"/>
                    <a:pt x="1360" y="2362"/>
                  </a:cubicBezTo>
                  <a:cubicBezTo>
                    <a:pt x="1563" y="2362"/>
                    <a:pt x="1769" y="2308"/>
                    <a:pt x="1956" y="2189"/>
                  </a:cubicBezTo>
                  <a:cubicBezTo>
                    <a:pt x="2219" y="1985"/>
                    <a:pt x="2394" y="1722"/>
                    <a:pt x="2423" y="1372"/>
                  </a:cubicBezTo>
                  <a:cubicBezTo>
                    <a:pt x="2510" y="1226"/>
                    <a:pt x="2510" y="1051"/>
                    <a:pt x="2452" y="905"/>
                  </a:cubicBezTo>
                  <a:cubicBezTo>
                    <a:pt x="2802" y="584"/>
                    <a:pt x="2598" y="0"/>
                    <a:pt x="213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" name="Google Shape;43;p2"/>
            <p:cNvSpPr/>
            <p:nvPr/>
          </p:nvSpPr>
          <p:spPr>
            <a:xfrm>
              <a:off x="5290050" y="825250"/>
              <a:ext cx="72975" cy="59500"/>
            </a:xfrm>
            <a:custGeom>
              <a:avLst/>
              <a:gdLst/>
              <a:ahLst/>
              <a:cxnLst/>
              <a:rect l="l" t="t" r="r" b="b"/>
              <a:pathLst>
                <a:path w="2919" h="2380" extrusionOk="0">
                  <a:moveTo>
                    <a:pt x="1876" y="1"/>
                  </a:moveTo>
                  <a:cubicBezTo>
                    <a:pt x="1687" y="1"/>
                    <a:pt x="1493" y="32"/>
                    <a:pt x="1314" y="67"/>
                  </a:cubicBezTo>
                  <a:cubicBezTo>
                    <a:pt x="905" y="97"/>
                    <a:pt x="526" y="330"/>
                    <a:pt x="292" y="710"/>
                  </a:cubicBezTo>
                  <a:cubicBezTo>
                    <a:pt x="146" y="972"/>
                    <a:pt x="117" y="1293"/>
                    <a:pt x="205" y="1556"/>
                  </a:cubicBezTo>
                  <a:cubicBezTo>
                    <a:pt x="205" y="1614"/>
                    <a:pt x="175" y="1673"/>
                    <a:pt x="146" y="1731"/>
                  </a:cubicBezTo>
                  <a:cubicBezTo>
                    <a:pt x="0" y="2096"/>
                    <a:pt x="361" y="2380"/>
                    <a:pt x="688" y="2380"/>
                  </a:cubicBezTo>
                  <a:cubicBezTo>
                    <a:pt x="753" y="2380"/>
                    <a:pt x="817" y="2368"/>
                    <a:pt x="876" y="2344"/>
                  </a:cubicBezTo>
                  <a:cubicBezTo>
                    <a:pt x="1255" y="2169"/>
                    <a:pt x="1722" y="2227"/>
                    <a:pt x="2131" y="2023"/>
                  </a:cubicBezTo>
                  <a:cubicBezTo>
                    <a:pt x="2452" y="1877"/>
                    <a:pt x="2685" y="1585"/>
                    <a:pt x="2802" y="1235"/>
                  </a:cubicBezTo>
                  <a:cubicBezTo>
                    <a:pt x="2919" y="914"/>
                    <a:pt x="2831" y="534"/>
                    <a:pt x="2598" y="272"/>
                  </a:cubicBezTo>
                  <a:cubicBezTo>
                    <a:pt x="2408" y="65"/>
                    <a:pt x="2147" y="1"/>
                    <a:pt x="187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5530100" y="788400"/>
              <a:ext cx="87575" cy="68550"/>
            </a:xfrm>
            <a:custGeom>
              <a:avLst/>
              <a:gdLst/>
              <a:ahLst/>
              <a:cxnLst/>
              <a:rect l="l" t="t" r="r" b="b"/>
              <a:pathLst>
                <a:path w="3503" h="2742" extrusionOk="0">
                  <a:moveTo>
                    <a:pt x="2281" y="1"/>
                  </a:moveTo>
                  <a:cubicBezTo>
                    <a:pt x="2003" y="1"/>
                    <a:pt x="1727" y="125"/>
                    <a:pt x="1547" y="345"/>
                  </a:cubicBezTo>
                  <a:cubicBezTo>
                    <a:pt x="1489" y="345"/>
                    <a:pt x="1459" y="374"/>
                    <a:pt x="1401" y="374"/>
                  </a:cubicBezTo>
                  <a:cubicBezTo>
                    <a:pt x="1304" y="304"/>
                    <a:pt x="1193" y="268"/>
                    <a:pt x="1085" y="268"/>
                  </a:cubicBezTo>
                  <a:cubicBezTo>
                    <a:pt x="966" y="268"/>
                    <a:pt x="851" y="312"/>
                    <a:pt x="759" y="403"/>
                  </a:cubicBezTo>
                  <a:cubicBezTo>
                    <a:pt x="175" y="899"/>
                    <a:pt x="0" y="1717"/>
                    <a:pt x="321" y="2446"/>
                  </a:cubicBezTo>
                  <a:cubicBezTo>
                    <a:pt x="409" y="2592"/>
                    <a:pt x="555" y="2709"/>
                    <a:pt x="759" y="2709"/>
                  </a:cubicBezTo>
                  <a:cubicBezTo>
                    <a:pt x="883" y="2731"/>
                    <a:pt x="1009" y="2742"/>
                    <a:pt x="1135" y="2742"/>
                  </a:cubicBezTo>
                  <a:cubicBezTo>
                    <a:pt x="1512" y="2742"/>
                    <a:pt x="1890" y="2643"/>
                    <a:pt x="2218" y="2446"/>
                  </a:cubicBezTo>
                  <a:cubicBezTo>
                    <a:pt x="2306" y="2359"/>
                    <a:pt x="2393" y="2271"/>
                    <a:pt x="2452" y="2184"/>
                  </a:cubicBezTo>
                  <a:cubicBezTo>
                    <a:pt x="2831" y="2154"/>
                    <a:pt x="3152" y="1979"/>
                    <a:pt x="3386" y="1658"/>
                  </a:cubicBezTo>
                  <a:cubicBezTo>
                    <a:pt x="3502" y="1483"/>
                    <a:pt x="3473" y="1220"/>
                    <a:pt x="3327" y="1045"/>
                  </a:cubicBezTo>
                  <a:cubicBezTo>
                    <a:pt x="3298" y="1016"/>
                    <a:pt x="3269" y="987"/>
                    <a:pt x="3240" y="958"/>
                  </a:cubicBezTo>
                  <a:cubicBezTo>
                    <a:pt x="3211" y="578"/>
                    <a:pt x="2977" y="257"/>
                    <a:pt x="2656" y="82"/>
                  </a:cubicBezTo>
                  <a:cubicBezTo>
                    <a:pt x="2537" y="27"/>
                    <a:pt x="2408" y="1"/>
                    <a:pt x="22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" name="Google Shape;45;p2"/>
            <p:cNvSpPr/>
            <p:nvPr/>
          </p:nvSpPr>
          <p:spPr>
            <a:xfrm>
              <a:off x="5430850" y="861400"/>
              <a:ext cx="72275" cy="51275"/>
            </a:xfrm>
            <a:custGeom>
              <a:avLst/>
              <a:gdLst/>
              <a:ahLst/>
              <a:cxnLst/>
              <a:rect l="l" t="t" r="r" b="b"/>
              <a:pathLst>
                <a:path w="2891" h="2051" extrusionOk="0">
                  <a:moveTo>
                    <a:pt x="1956" y="1190"/>
                  </a:moveTo>
                  <a:cubicBezTo>
                    <a:pt x="1942" y="1204"/>
                    <a:pt x="1920" y="1212"/>
                    <a:pt x="1898" y="1212"/>
                  </a:cubicBezTo>
                  <a:cubicBezTo>
                    <a:pt x="1876" y="1212"/>
                    <a:pt x="1854" y="1204"/>
                    <a:pt x="1840" y="1190"/>
                  </a:cubicBezTo>
                  <a:close/>
                  <a:moveTo>
                    <a:pt x="1884" y="0"/>
                  </a:moveTo>
                  <a:cubicBezTo>
                    <a:pt x="1809" y="0"/>
                    <a:pt x="1734" y="17"/>
                    <a:pt x="1665" y="52"/>
                  </a:cubicBezTo>
                  <a:cubicBezTo>
                    <a:pt x="1373" y="197"/>
                    <a:pt x="1022" y="314"/>
                    <a:pt x="731" y="489"/>
                  </a:cubicBezTo>
                  <a:cubicBezTo>
                    <a:pt x="439" y="664"/>
                    <a:pt x="1" y="927"/>
                    <a:pt x="118" y="1365"/>
                  </a:cubicBezTo>
                  <a:cubicBezTo>
                    <a:pt x="118" y="1598"/>
                    <a:pt x="264" y="1803"/>
                    <a:pt x="468" y="1919"/>
                  </a:cubicBezTo>
                  <a:cubicBezTo>
                    <a:pt x="643" y="2007"/>
                    <a:pt x="840" y="2051"/>
                    <a:pt x="1037" y="2051"/>
                  </a:cubicBezTo>
                  <a:cubicBezTo>
                    <a:pt x="1234" y="2051"/>
                    <a:pt x="1431" y="2007"/>
                    <a:pt x="1606" y="1919"/>
                  </a:cubicBezTo>
                  <a:cubicBezTo>
                    <a:pt x="1986" y="1773"/>
                    <a:pt x="2511" y="1598"/>
                    <a:pt x="2715" y="1219"/>
                  </a:cubicBezTo>
                  <a:cubicBezTo>
                    <a:pt x="2890" y="840"/>
                    <a:pt x="2715" y="402"/>
                    <a:pt x="2336" y="256"/>
                  </a:cubicBezTo>
                  <a:cubicBezTo>
                    <a:pt x="2233" y="92"/>
                    <a:pt x="2059" y="0"/>
                    <a:pt x="188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" name="Google Shape;46;p2"/>
            <p:cNvSpPr/>
            <p:nvPr/>
          </p:nvSpPr>
          <p:spPr>
            <a:xfrm>
              <a:off x="5287325" y="732525"/>
              <a:ext cx="67675" cy="58000"/>
            </a:xfrm>
            <a:custGeom>
              <a:avLst/>
              <a:gdLst/>
              <a:ahLst/>
              <a:cxnLst/>
              <a:rect l="l" t="t" r="r" b="b"/>
              <a:pathLst>
                <a:path w="2707" h="2320" extrusionOk="0">
                  <a:moveTo>
                    <a:pt x="1457" y="0"/>
                  </a:moveTo>
                  <a:cubicBezTo>
                    <a:pt x="1331" y="0"/>
                    <a:pt x="1208" y="27"/>
                    <a:pt x="1102" y="70"/>
                  </a:cubicBezTo>
                  <a:cubicBezTo>
                    <a:pt x="518" y="128"/>
                    <a:pt x="22" y="449"/>
                    <a:pt x="22" y="1091"/>
                  </a:cubicBezTo>
                  <a:cubicBezTo>
                    <a:pt x="0" y="1838"/>
                    <a:pt x="665" y="2320"/>
                    <a:pt x="1343" y="2320"/>
                  </a:cubicBezTo>
                  <a:cubicBezTo>
                    <a:pt x="1593" y="2320"/>
                    <a:pt x="1845" y="2254"/>
                    <a:pt x="2065" y="2113"/>
                  </a:cubicBezTo>
                  <a:cubicBezTo>
                    <a:pt x="2561" y="1763"/>
                    <a:pt x="2707" y="1091"/>
                    <a:pt x="2444" y="537"/>
                  </a:cubicBezTo>
                  <a:cubicBezTo>
                    <a:pt x="2415" y="362"/>
                    <a:pt x="2269" y="216"/>
                    <a:pt x="2123" y="187"/>
                  </a:cubicBezTo>
                  <a:cubicBezTo>
                    <a:pt x="1948" y="70"/>
                    <a:pt x="1802" y="12"/>
                    <a:pt x="1598" y="12"/>
                  </a:cubicBezTo>
                  <a:cubicBezTo>
                    <a:pt x="1551" y="4"/>
                    <a:pt x="1504" y="0"/>
                    <a:pt x="14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" name="Google Shape;47;p2"/>
            <p:cNvSpPr/>
            <p:nvPr/>
          </p:nvSpPr>
          <p:spPr>
            <a:xfrm>
              <a:off x="5161625" y="857375"/>
              <a:ext cx="55475" cy="51225"/>
            </a:xfrm>
            <a:custGeom>
              <a:avLst/>
              <a:gdLst/>
              <a:ahLst/>
              <a:cxnLst/>
              <a:rect l="l" t="t" r="r" b="b"/>
              <a:pathLst>
                <a:path w="2219" h="2049" extrusionOk="0">
                  <a:moveTo>
                    <a:pt x="1022" y="1059"/>
                  </a:moveTo>
                  <a:cubicBezTo>
                    <a:pt x="1022" y="1059"/>
                    <a:pt x="993" y="1088"/>
                    <a:pt x="993" y="1088"/>
                  </a:cubicBezTo>
                  <a:lnTo>
                    <a:pt x="993" y="1059"/>
                  </a:lnTo>
                  <a:close/>
                  <a:moveTo>
                    <a:pt x="975" y="1"/>
                  </a:moveTo>
                  <a:cubicBezTo>
                    <a:pt x="807" y="1"/>
                    <a:pt x="642" y="57"/>
                    <a:pt x="497" y="154"/>
                  </a:cubicBezTo>
                  <a:cubicBezTo>
                    <a:pt x="292" y="271"/>
                    <a:pt x="117" y="475"/>
                    <a:pt x="30" y="709"/>
                  </a:cubicBezTo>
                  <a:cubicBezTo>
                    <a:pt x="1" y="796"/>
                    <a:pt x="1" y="913"/>
                    <a:pt x="30" y="1001"/>
                  </a:cubicBezTo>
                  <a:cubicBezTo>
                    <a:pt x="30" y="1088"/>
                    <a:pt x="30" y="1176"/>
                    <a:pt x="30" y="1263"/>
                  </a:cubicBezTo>
                  <a:cubicBezTo>
                    <a:pt x="114" y="1747"/>
                    <a:pt x="531" y="2049"/>
                    <a:pt x="976" y="2049"/>
                  </a:cubicBezTo>
                  <a:cubicBezTo>
                    <a:pt x="1149" y="2049"/>
                    <a:pt x="1326" y="2003"/>
                    <a:pt x="1489" y="1905"/>
                  </a:cubicBezTo>
                  <a:cubicBezTo>
                    <a:pt x="2131" y="1584"/>
                    <a:pt x="2219" y="680"/>
                    <a:pt x="1664" y="242"/>
                  </a:cubicBezTo>
                  <a:cubicBezTo>
                    <a:pt x="1577" y="183"/>
                    <a:pt x="1460" y="125"/>
                    <a:pt x="1372" y="96"/>
                  </a:cubicBezTo>
                  <a:cubicBezTo>
                    <a:pt x="1285" y="37"/>
                    <a:pt x="1168" y="8"/>
                    <a:pt x="1080" y="8"/>
                  </a:cubicBezTo>
                  <a:cubicBezTo>
                    <a:pt x="1045" y="3"/>
                    <a:pt x="1010" y="1"/>
                    <a:pt x="97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" name="Google Shape;48;p2"/>
            <p:cNvSpPr/>
            <p:nvPr/>
          </p:nvSpPr>
          <p:spPr>
            <a:xfrm>
              <a:off x="5288575" y="945725"/>
              <a:ext cx="56625" cy="50200"/>
            </a:xfrm>
            <a:custGeom>
              <a:avLst/>
              <a:gdLst/>
              <a:ahLst/>
              <a:cxnLst/>
              <a:rect l="l" t="t" r="r" b="b"/>
              <a:pathLst>
                <a:path w="2265" h="2008" extrusionOk="0">
                  <a:moveTo>
                    <a:pt x="1597" y="0"/>
                  </a:moveTo>
                  <a:cubicBezTo>
                    <a:pt x="1571" y="0"/>
                    <a:pt x="1545" y="2"/>
                    <a:pt x="1518" y="6"/>
                  </a:cubicBezTo>
                  <a:cubicBezTo>
                    <a:pt x="1373" y="35"/>
                    <a:pt x="1227" y="64"/>
                    <a:pt x="1110" y="152"/>
                  </a:cubicBezTo>
                  <a:cubicBezTo>
                    <a:pt x="964" y="152"/>
                    <a:pt x="847" y="181"/>
                    <a:pt x="701" y="239"/>
                  </a:cubicBezTo>
                  <a:cubicBezTo>
                    <a:pt x="30" y="560"/>
                    <a:pt x="1" y="1523"/>
                    <a:pt x="672" y="1874"/>
                  </a:cubicBezTo>
                  <a:cubicBezTo>
                    <a:pt x="825" y="1963"/>
                    <a:pt x="995" y="2008"/>
                    <a:pt x="1165" y="2008"/>
                  </a:cubicBezTo>
                  <a:cubicBezTo>
                    <a:pt x="1383" y="2008"/>
                    <a:pt x="1601" y="1934"/>
                    <a:pt x="1781" y="1786"/>
                  </a:cubicBezTo>
                  <a:cubicBezTo>
                    <a:pt x="1898" y="1698"/>
                    <a:pt x="1985" y="1552"/>
                    <a:pt x="1985" y="1377"/>
                  </a:cubicBezTo>
                  <a:cubicBezTo>
                    <a:pt x="2015" y="1319"/>
                    <a:pt x="2044" y="1261"/>
                    <a:pt x="2073" y="1202"/>
                  </a:cubicBezTo>
                  <a:cubicBezTo>
                    <a:pt x="2102" y="1056"/>
                    <a:pt x="2102" y="910"/>
                    <a:pt x="2073" y="794"/>
                  </a:cubicBezTo>
                  <a:cubicBezTo>
                    <a:pt x="2265" y="410"/>
                    <a:pt x="1993" y="0"/>
                    <a:pt x="159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" name="Google Shape;49;p2"/>
            <p:cNvSpPr/>
            <p:nvPr/>
          </p:nvSpPr>
          <p:spPr>
            <a:xfrm>
              <a:off x="5163825" y="971550"/>
              <a:ext cx="56200" cy="49400"/>
            </a:xfrm>
            <a:custGeom>
              <a:avLst/>
              <a:gdLst/>
              <a:ahLst/>
              <a:cxnLst/>
              <a:rect l="l" t="t" r="r" b="b"/>
              <a:pathLst>
                <a:path w="2248" h="1976" extrusionOk="0">
                  <a:moveTo>
                    <a:pt x="1578" y="1"/>
                  </a:moveTo>
                  <a:cubicBezTo>
                    <a:pt x="1501" y="1"/>
                    <a:pt x="1421" y="17"/>
                    <a:pt x="1343" y="53"/>
                  </a:cubicBezTo>
                  <a:lnTo>
                    <a:pt x="350" y="461"/>
                  </a:lnTo>
                  <a:cubicBezTo>
                    <a:pt x="117" y="607"/>
                    <a:pt x="0" y="899"/>
                    <a:pt x="146" y="1162"/>
                  </a:cubicBezTo>
                  <a:cubicBezTo>
                    <a:pt x="223" y="1340"/>
                    <a:pt x="411" y="1430"/>
                    <a:pt x="594" y="1430"/>
                  </a:cubicBezTo>
                  <a:cubicBezTo>
                    <a:pt x="620" y="1430"/>
                    <a:pt x="646" y="1428"/>
                    <a:pt x="671" y="1424"/>
                  </a:cubicBezTo>
                  <a:lnTo>
                    <a:pt x="671" y="1453"/>
                  </a:lnTo>
                  <a:cubicBezTo>
                    <a:pt x="671" y="1750"/>
                    <a:pt x="922" y="1976"/>
                    <a:pt x="1198" y="1976"/>
                  </a:cubicBezTo>
                  <a:cubicBezTo>
                    <a:pt x="1275" y="1976"/>
                    <a:pt x="1354" y="1958"/>
                    <a:pt x="1430" y="1920"/>
                  </a:cubicBezTo>
                  <a:cubicBezTo>
                    <a:pt x="1956" y="1629"/>
                    <a:pt x="2247" y="1016"/>
                    <a:pt x="2102" y="403"/>
                  </a:cubicBezTo>
                  <a:cubicBezTo>
                    <a:pt x="2035" y="160"/>
                    <a:pt x="1819" y="1"/>
                    <a:pt x="157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" name="Google Shape;50;p2"/>
            <p:cNvSpPr/>
            <p:nvPr/>
          </p:nvSpPr>
          <p:spPr>
            <a:xfrm>
              <a:off x="5191550" y="772650"/>
              <a:ext cx="41600" cy="40500"/>
            </a:xfrm>
            <a:custGeom>
              <a:avLst/>
              <a:gdLst/>
              <a:ahLst/>
              <a:cxnLst/>
              <a:rect l="l" t="t" r="r" b="b"/>
              <a:pathLst>
                <a:path w="1664" h="1620" extrusionOk="0">
                  <a:moveTo>
                    <a:pt x="1124" y="1"/>
                  </a:moveTo>
                  <a:cubicBezTo>
                    <a:pt x="1090" y="1"/>
                    <a:pt x="1056" y="4"/>
                    <a:pt x="1022" y="12"/>
                  </a:cubicBezTo>
                  <a:cubicBezTo>
                    <a:pt x="730" y="41"/>
                    <a:pt x="496" y="216"/>
                    <a:pt x="350" y="479"/>
                  </a:cubicBezTo>
                  <a:lnTo>
                    <a:pt x="321" y="508"/>
                  </a:lnTo>
                  <a:lnTo>
                    <a:pt x="175" y="741"/>
                  </a:lnTo>
                  <a:cubicBezTo>
                    <a:pt x="0" y="1004"/>
                    <a:pt x="88" y="1325"/>
                    <a:pt x="321" y="1471"/>
                  </a:cubicBezTo>
                  <a:cubicBezTo>
                    <a:pt x="350" y="1500"/>
                    <a:pt x="409" y="1500"/>
                    <a:pt x="438" y="1529"/>
                  </a:cubicBezTo>
                  <a:cubicBezTo>
                    <a:pt x="526" y="1588"/>
                    <a:pt x="642" y="1617"/>
                    <a:pt x="730" y="1617"/>
                  </a:cubicBezTo>
                  <a:cubicBezTo>
                    <a:pt x="751" y="1619"/>
                    <a:pt x="773" y="1619"/>
                    <a:pt x="794" y="1619"/>
                  </a:cubicBezTo>
                  <a:cubicBezTo>
                    <a:pt x="1145" y="1619"/>
                    <a:pt x="1435" y="1393"/>
                    <a:pt x="1518" y="1062"/>
                  </a:cubicBezTo>
                  <a:cubicBezTo>
                    <a:pt x="1547" y="975"/>
                    <a:pt x="1547" y="887"/>
                    <a:pt x="1547" y="800"/>
                  </a:cubicBezTo>
                  <a:cubicBezTo>
                    <a:pt x="1635" y="683"/>
                    <a:pt x="1664" y="537"/>
                    <a:pt x="1635" y="391"/>
                  </a:cubicBezTo>
                  <a:cubicBezTo>
                    <a:pt x="1558" y="163"/>
                    <a:pt x="1350" y="1"/>
                    <a:pt x="112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51" name="Google Shape;51;p2"/>
          <p:cNvSpPr/>
          <p:nvPr/>
        </p:nvSpPr>
        <p:spPr>
          <a:xfrm>
            <a:off x="1040651" y="5770814"/>
            <a:ext cx="1601536" cy="1194596"/>
          </a:xfrm>
          <a:custGeom>
            <a:avLst/>
            <a:gdLst/>
            <a:ahLst/>
            <a:cxnLst/>
            <a:rect l="l" t="t" r="r" b="b"/>
            <a:pathLst>
              <a:path w="21555" h="16078" extrusionOk="0">
                <a:moveTo>
                  <a:pt x="2910" y="857"/>
                </a:moveTo>
                <a:cubicBezTo>
                  <a:pt x="3815" y="886"/>
                  <a:pt x="4691" y="1091"/>
                  <a:pt x="5508" y="1441"/>
                </a:cubicBezTo>
                <a:cubicBezTo>
                  <a:pt x="6821" y="1937"/>
                  <a:pt x="8952" y="2900"/>
                  <a:pt x="8747" y="4622"/>
                </a:cubicBezTo>
                <a:cubicBezTo>
                  <a:pt x="7930" y="4505"/>
                  <a:pt x="7142" y="4564"/>
                  <a:pt x="6325" y="4359"/>
                </a:cubicBezTo>
                <a:cubicBezTo>
                  <a:pt x="5479" y="4126"/>
                  <a:pt x="4662" y="3717"/>
                  <a:pt x="3990" y="3134"/>
                </a:cubicBezTo>
                <a:cubicBezTo>
                  <a:pt x="3144" y="2433"/>
                  <a:pt x="2356" y="1587"/>
                  <a:pt x="1393" y="1062"/>
                </a:cubicBezTo>
                <a:cubicBezTo>
                  <a:pt x="1889" y="945"/>
                  <a:pt x="2414" y="886"/>
                  <a:pt x="2910" y="857"/>
                </a:cubicBezTo>
                <a:close/>
                <a:moveTo>
                  <a:pt x="9886" y="595"/>
                </a:moveTo>
                <a:cubicBezTo>
                  <a:pt x="10411" y="857"/>
                  <a:pt x="10849" y="1207"/>
                  <a:pt x="11257" y="1616"/>
                </a:cubicBezTo>
                <a:cubicBezTo>
                  <a:pt x="11841" y="2112"/>
                  <a:pt x="12308" y="2696"/>
                  <a:pt x="12629" y="3367"/>
                </a:cubicBezTo>
                <a:cubicBezTo>
                  <a:pt x="12921" y="4068"/>
                  <a:pt x="12950" y="4856"/>
                  <a:pt x="12717" y="5585"/>
                </a:cubicBezTo>
                <a:cubicBezTo>
                  <a:pt x="12629" y="5936"/>
                  <a:pt x="12425" y="6227"/>
                  <a:pt x="12133" y="6432"/>
                </a:cubicBezTo>
                <a:cubicBezTo>
                  <a:pt x="11987" y="6548"/>
                  <a:pt x="11870" y="6694"/>
                  <a:pt x="11783" y="6840"/>
                </a:cubicBezTo>
                <a:cubicBezTo>
                  <a:pt x="10790" y="5994"/>
                  <a:pt x="10878" y="4622"/>
                  <a:pt x="10761" y="3455"/>
                </a:cubicBezTo>
                <a:cubicBezTo>
                  <a:pt x="10615" y="2462"/>
                  <a:pt x="10353" y="1499"/>
                  <a:pt x="9886" y="595"/>
                </a:cubicBezTo>
                <a:close/>
                <a:moveTo>
                  <a:pt x="8397" y="7120"/>
                </a:moveTo>
                <a:cubicBezTo>
                  <a:pt x="8640" y="7120"/>
                  <a:pt x="8884" y="7133"/>
                  <a:pt x="9127" y="7161"/>
                </a:cubicBezTo>
                <a:cubicBezTo>
                  <a:pt x="9827" y="7190"/>
                  <a:pt x="10499" y="7307"/>
                  <a:pt x="11170" y="7453"/>
                </a:cubicBezTo>
                <a:cubicBezTo>
                  <a:pt x="10966" y="8183"/>
                  <a:pt x="10207" y="8183"/>
                  <a:pt x="9565" y="8358"/>
                </a:cubicBezTo>
                <a:cubicBezTo>
                  <a:pt x="8923" y="8533"/>
                  <a:pt x="8368" y="8825"/>
                  <a:pt x="7755" y="8971"/>
                </a:cubicBezTo>
                <a:cubicBezTo>
                  <a:pt x="7223" y="9075"/>
                  <a:pt x="6686" y="9126"/>
                  <a:pt x="6150" y="9126"/>
                </a:cubicBezTo>
                <a:cubicBezTo>
                  <a:pt x="5480" y="9126"/>
                  <a:pt x="4814" y="9045"/>
                  <a:pt x="4165" y="8883"/>
                </a:cubicBezTo>
                <a:cubicBezTo>
                  <a:pt x="4486" y="8766"/>
                  <a:pt x="4807" y="8591"/>
                  <a:pt x="5099" y="8416"/>
                </a:cubicBezTo>
                <a:cubicBezTo>
                  <a:pt x="5683" y="8037"/>
                  <a:pt x="6179" y="7482"/>
                  <a:pt x="6850" y="7278"/>
                </a:cubicBezTo>
                <a:cubicBezTo>
                  <a:pt x="7366" y="7179"/>
                  <a:pt x="7882" y="7120"/>
                  <a:pt x="8397" y="7120"/>
                </a:cubicBezTo>
                <a:close/>
                <a:moveTo>
                  <a:pt x="15664" y="3309"/>
                </a:moveTo>
                <a:lnTo>
                  <a:pt x="15664" y="3309"/>
                </a:lnTo>
                <a:cubicBezTo>
                  <a:pt x="16160" y="3688"/>
                  <a:pt x="16598" y="4184"/>
                  <a:pt x="16948" y="4710"/>
                </a:cubicBezTo>
                <a:cubicBezTo>
                  <a:pt x="17328" y="5352"/>
                  <a:pt x="16803" y="6286"/>
                  <a:pt x="16569" y="6899"/>
                </a:cubicBezTo>
                <a:cubicBezTo>
                  <a:pt x="16306" y="7628"/>
                  <a:pt x="16073" y="8241"/>
                  <a:pt x="15431" y="8708"/>
                </a:cubicBezTo>
                <a:cubicBezTo>
                  <a:pt x="15098" y="8946"/>
                  <a:pt x="14572" y="9222"/>
                  <a:pt x="14120" y="9222"/>
                </a:cubicBezTo>
                <a:cubicBezTo>
                  <a:pt x="14017" y="9222"/>
                  <a:pt x="13918" y="9208"/>
                  <a:pt x="13826" y="9175"/>
                </a:cubicBezTo>
                <a:lnTo>
                  <a:pt x="13796" y="9146"/>
                </a:lnTo>
                <a:cubicBezTo>
                  <a:pt x="13826" y="9117"/>
                  <a:pt x="13826" y="9117"/>
                  <a:pt x="13796" y="9088"/>
                </a:cubicBezTo>
                <a:cubicBezTo>
                  <a:pt x="13796" y="7891"/>
                  <a:pt x="15022" y="7220"/>
                  <a:pt x="15460" y="6227"/>
                </a:cubicBezTo>
                <a:cubicBezTo>
                  <a:pt x="15839" y="5293"/>
                  <a:pt x="15489" y="4272"/>
                  <a:pt x="15664" y="3309"/>
                </a:cubicBezTo>
                <a:close/>
                <a:moveTo>
                  <a:pt x="12060" y="9960"/>
                </a:moveTo>
                <a:cubicBezTo>
                  <a:pt x="12232" y="9960"/>
                  <a:pt x="12403" y="9970"/>
                  <a:pt x="12571" y="9992"/>
                </a:cubicBezTo>
                <a:lnTo>
                  <a:pt x="12571" y="9963"/>
                </a:lnTo>
                <a:cubicBezTo>
                  <a:pt x="12863" y="9963"/>
                  <a:pt x="13154" y="9992"/>
                  <a:pt x="13446" y="10021"/>
                </a:cubicBezTo>
                <a:cubicBezTo>
                  <a:pt x="12571" y="11014"/>
                  <a:pt x="11695" y="12035"/>
                  <a:pt x="10382" y="12444"/>
                </a:cubicBezTo>
                <a:cubicBezTo>
                  <a:pt x="9816" y="12605"/>
                  <a:pt x="9238" y="12668"/>
                  <a:pt x="8656" y="12668"/>
                </a:cubicBezTo>
                <a:cubicBezTo>
                  <a:pt x="7977" y="12668"/>
                  <a:pt x="7293" y="12583"/>
                  <a:pt x="6617" y="12473"/>
                </a:cubicBezTo>
                <a:cubicBezTo>
                  <a:pt x="7551" y="12035"/>
                  <a:pt x="8397" y="11364"/>
                  <a:pt x="9273" y="10809"/>
                </a:cubicBezTo>
                <a:cubicBezTo>
                  <a:pt x="9886" y="10401"/>
                  <a:pt x="10528" y="10138"/>
                  <a:pt x="11228" y="10021"/>
                </a:cubicBezTo>
                <a:cubicBezTo>
                  <a:pt x="11499" y="9985"/>
                  <a:pt x="11780" y="9960"/>
                  <a:pt x="12060" y="9960"/>
                </a:cubicBezTo>
                <a:close/>
                <a:moveTo>
                  <a:pt x="20042" y="8037"/>
                </a:moveTo>
                <a:lnTo>
                  <a:pt x="20042" y="8037"/>
                </a:lnTo>
                <a:cubicBezTo>
                  <a:pt x="19721" y="8650"/>
                  <a:pt x="19517" y="9379"/>
                  <a:pt x="19254" y="10021"/>
                </a:cubicBezTo>
                <a:cubicBezTo>
                  <a:pt x="18877" y="10802"/>
                  <a:pt x="17755" y="12899"/>
                  <a:pt x="16622" y="12899"/>
                </a:cubicBezTo>
                <a:cubicBezTo>
                  <a:pt x="16526" y="12899"/>
                  <a:pt x="16431" y="12884"/>
                  <a:pt x="16336" y="12852"/>
                </a:cubicBezTo>
                <a:lnTo>
                  <a:pt x="16306" y="12794"/>
                </a:lnTo>
                <a:cubicBezTo>
                  <a:pt x="16248" y="12152"/>
                  <a:pt x="16394" y="11510"/>
                  <a:pt x="16744" y="10955"/>
                </a:cubicBezTo>
                <a:cubicBezTo>
                  <a:pt x="17153" y="10430"/>
                  <a:pt x="17620" y="9992"/>
                  <a:pt x="18116" y="9584"/>
                </a:cubicBezTo>
                <a:cubicBezTo>
                  <a:pt x="18729" y="9029"/>
                  <a:pt x="19371" y="8504"/>
                  <a:pt x="20042" y="8037"/>
                </a:cubicBezTo>
                <a:close/>
                <a:moveTo>
                  <a:pt x="15437" y="12994"/>
                </a:moveTo>
                <a:cubicBezTo>
                  <a:pt x="15494" y="12994"/>
                  <a:pt x="15550" y="12995"/>
                  <a:pt x="15606" y="12998"/>
                </a:cubicBezTo>
                <a:cubicBezTo>
                  <a:pt x="15635" y="13028"/>
                  <a:pt x="15664" y="13086"/>
                  <a:pt x="15694" y="13086"/>
                </a:cubicBezTo>
                <a:cubicBezTo>
                  <a:pt x="15752" y="14399"/>
                  <a:pt x="14380" y="15246"/>
                  <a:pt x="13213" y="15479"/>
                </a:cubicBezTo>
                <a:cubicBezTo>
                  <a:pt x="12611" y="15593"/>
                  <a:pt x="11991" y="15652"/>
                  <a:pt x="11368" y="15652"/>
                </a:cubicBezTo>
                <a:cubicBezTo>
                  <a:pt x="10873" y="15652"/>
                  <a:pt x="10376" y="15615"/>
                  <a:pt x="9886" y="15537"/>
                </a:cubicBezTo>
                <a:cubicBezTo>
                  <a:pt x="10790" y="15362"/>
                  <a:pt x="11666" y="15012"/>
                  <a:pt x="12425" y="14487"/>
                </a:cubicBezTo>
                <a:cubicBezTo>
                  <a:pt x="12892" y="14020"/>
                  <a:pt x="13388" y="13640"/>
                  <a:pt x="13972" y="13319"/>
                </a:cubicBezTo>
                <a:cubicBezTo>
                  <a:pt x="14418" y="13109"/>
                  <a:pt x="14934" y="12994"/>
                  <a:pt x="15437" y="12994"/>
                </a:cubicBezTo>
                <a:close/>
                <a:moveTo>
                  <a:pt x="9406" y="1"/>
                </a:moveTo>
                <a:cubicBezTo>
                  <a:pt x="9235" y="1"/>
                  <a:pt x="9108" y="181"/>
                  <a:pt x="9185" y="361"/>
                </a:cubicBezTo>
                <a:cubicBezTo>
                  <a:pt x="9856" y="1529"/>
                  <a:pt x="10236" y="2813"/>
                  <a:pt x="10323" y="4155"/>
                </a:cubicBezTo>
                <a:cubicBezTo>
                  <a:pt x="10353" y="4768"/>
                  <a:pt x="10440" y="5381"/>
                  <a:pt x="10615" y="5965"/>
                </a:cubicBezTo>
                <a:cubicBezTo>
                  <a:pt x="10148" y="5527"/>
                  <a:pt x="9652" y="5118"/>
                  <a:pt x="9156" y="4710"/>
                </a:cubicBezTo>
                <a:cubicBezTo>
                  <a:pt x="9360" y="2988"/>
                  <a:pt x="7638" y="1850"/>
                  <a:pt x="6238" y="1266"/>
                </a:cubicBezTo>
                <a:cubicBezTo>
                  <a:pt x="5333" y="857"/>
                  <a:pt x="4340" y="565"/>
                  <a:pt x="3348" y="449"/>
                </a:cubicBezTo>
                <a:cubicBezTo>
                  <a:pt x="3248" y="440"/>
                  <a:pt x="3148" y="436"/>
                  <a:pt x="3048" y="436"/>
                </a:cubicBezTo>
                <a:cubicBezTo>
                  <a:pt x="2260" y="436"/>
                  <a:pt x="1487" y="674"/>
                  <a:pt x="700" y="674"/>
                </a:cubicBezTo>
                <a:cubicBezTo>
                  <a:pt x="571" y="674"/>
                  <a:pt x="442" y="668"/>
                  <a:pt x="313" y="653"/>
                </a:cubicBezTo>
                <a:cubicBezTo>
                  <a:pt x="304" y="652"/>
                  <a:pt x="295" y="651"/>
                  <a:pt x="287" y="651"/>
                </a:cubicBezTo>
                <a:cubicBezTo>
                  <a:pt x="47" y="651"/>
                  <a:pt x="1" y="1035"/>
                  <a:pt x="255" y="1120"/>
                </a:cubicBezTo>
                <a:cubicBezTo>
                  <a:pt x="1772" y="1529"/>
                  <a:pt x="2764" y="2842"/>
                  <a:pt x="3961" y="3776"/>
                </a:cubicBezTo>
                <a:cubicBezTo>
                  <a:pt x="4632" y="4301"/>
                  <a:pt x="5420" y="4651"/>
                  <a:pt x="6238" y="4856"/>
                </a:cubicBezTo>
                <a:cubicBezTo>
                  <a:pt x="7142" y="5089"/>
                  <a:pt x="8076" y="4972"/>
                  <a:pt x="8981" y="5177"/>
                </a:cubicBezTo>
                <a:cubicBezTo>
                  <a:pt x="9681" y="5760"/>
                  <a:pt x="10353" y="6344"/>
                  <a:pt x="10995" y="6957"/>
                </a:cubicBezTo>
                <a:cubicBezTo>
                  <a:pt x="10204" y="6781"/>
                  <a:pt x="9391" y="6690"/>
                  <a:pt x="8577" y="6690"/>
                </a:cubicBezTo>
                <a:cubicBezTo>
                  <a:pt x="8040" y="6690"/>
                  <a:pt x="7501" y="6730"/>
                  <a:pt x="6967" y="6811"/>
                </a:cubicBezTo>
                <a:cubicBezTo>
                  <a:pt x="6325" y="6957"/>
                  <a:pt x="5712" y="7278"/>
                  <a:pt x="5245" y="7716"/>
                </a:cubicBezTo>
                <a:cubicBezTo>
                  <a:pt x="4603" y="8212"/>
                  <a:pt x="3874" y="8562"/>
                  <a:pt x="3086" y="8737"/>
                </a:cubicBezTo>
                <a:cubicBezTo>
                  <a:pt x="2852" y="8796"/>
                  <a:pt x="2852" y="9117"/>
                  <a:pt x="3086" y="9175"/>
                </a:cubicBezTo>
                <a:cubicBezTo>
                  <a:pt x="4137" y="9400"/>
                  <a:pt x="5236" y="9626"/>
                  <a:pt x="6330" y="9626"/>
                </a:cubicBezTo>
                <a:cubicBezTo>
                  <a:pt x="6937" y="9626"/>
                  <a:pt x="7541" y="9556"/>
                  <a:pt x="8135" y="9379"/>
                </a:cubicBezTo>
                <a:cubicBezTo>
                  <a:pt x="8923" y="9146"/>
                  <a:pt x="9623" y="8825"/>
                  <a:pt x="10411" y="8650"/>
                </a:cubicBezTo>
                <a:cubicBezTo>
                  <a:pt x="10995" y="8562"/>
                  <a:pt x="11462" y="8124"/>
                  <a:pt x="11578" y="7570"/>
                </a:cubicBezTo>
                <a:cubicBezTo>
                  <a:pt x="12133" y="8095"/>
                  <a:pt x="12629" y="8650"/>
                  <a:pt x="13125" y="9233"/>
                </a:cubicBezTo>
                <a:cubicBezTo>
                  <a:pt x="13125" y="9292"/>
                  <a:pt x="13154" y="9350"/>
                  <a:pt x="13213" y="9379"/>
                </a:cubicBezTo>
                <a:cubicBezTo>
                  <a:pt x="13242" y="9409"/>
                  <a:pt x="13300" y="9438"/>
                  <a:pt x="13359" y="9496"/>
                </a:cubicBezTo>
                <a:lnTo>
                  <a:pt x="13446" y="9613"/>
                </a:lnTo>
                <a:cubicBezTo>
                  <a:pt x="13300" y="9613"/>
                  <a:pt x="13154" y="9584"/>
                  <a:pt x="13008" y="9584"/>
                </a:cubicBezTo>
                <a:cubicBezTo>
                  <a:pt x="12752" y="9549"/>
                  <a:pt x="12496" y="9535"/>
                  <a:pt x="12233" y="9535"/>
                </a:cubicBezTo>
                <a:cubicBezTo>
                  <a:pt x="12048" y="9535"/>
                  <a:pt x="11859" y="9542"/>
                  <a:pt x="11666" y="9554"/>
                </a:cubicBezTo>
                <a:cubicBezTo>
                  <a:pt x="10936" y="9584"/>
                  <a:pt x="10236" y="9788"/>
                  <a:pt x="9565" y="10109"/>
                </a:cubicBezTo>
                <a:cubicBezTo>
                  <a:pt x="8222" y="10809"/>
                  <a:pt x="7142" y="11948"/>
                  <a:pt x="5654" y="12385"/>
                </a:cubicBezTo>
                <a:cubicBezTo>
                  <a:pt x="5450" y="12444"/>
                  <a:pt x="5420" y="12794"/>
                  <a:pt x="5654" y="12823"/>
                </a:cubicBezTo>
                <a:cubicBezTo>
                  <a:pt x="6631" y="13004"/>
                  <a:pt x="7642" y="13185"/>
                  <a:pt x="8645" y="13185"/>
                </a:cubicBezTo>
                <a:cubicBezTo>
                  <a:pt x="9260" y="13185"/>
                  <a:pt x="9871" y="13117"/>
                  <a:pt x="10469" y="12940"/>
                </a:cubicBezTo>
                <a:cubicBezTo>
                  <a:pt x="11929" y="12473"/>
                  <a:pt x="12892" y="11335"/>
                  <a:pt x="13884" y="10226"/>
                </a:cubicBezTo>
                <a:lnTo>
                  <a:pt x="13942" y="10226"/>
                </a:lnTo>
                <a:cubicBezTo>
                  <a:pt x="14497" y="10985"/>
                  <a:pt x="15051" y="11743"/>
                  <a:pt x="15548" y="12561"/>
                </a:cubicBezTo>
                <a:cubicBezTo>
                  <a:pt x="15510" y="12560"/>
                  <a:pt x="15472" y="12559"/>
                  <a:pt x="15435" y="12559"/>
                </a:cubicBezTo>
                <a:cubicBezTo>
                  <a:pt x="14426" y="12559"/>
                  <a:pt x="13476" y="12936"/>
                  <a:pt x="12717" y="13611"/>
                </a:cubicBezTo>
                <a:cubicBezTo>
                  <a:pt x="12191" y="14107"/>
                  <a:pt x="11549" y="14516"/>
                  <a:pt x="10849" y="14779"/>
                </a:cubicBezTo>
                <a:cubicBezTo>
                  <a:pt x="10178" y="14983"/>
                  <a:pt x="9477" y="15129"/>
                  <a:pt x="8806" y="15333"/>
                </a:cubicBezTo>
                <a:cubicBezTo>
                  <a:pt x="8572" y="15392"/>
                  <a:pt x="8572" y="15713"/>
                  <a:pt x="8806" y="15771"/>
                </a:cubicBezTo>
                <a:cubicBezTo>
                  <a:pt x="9531" y="15964"/>
                  <a:pt x="10277" y="16078"/>
                  <a:pt x="11042" y="16078"/>
                </a:cubicBezTo>
                <a:cubicBezTo>
                  <a:pt x="11200" y="16078"/>
                  <a:pt x="11360" y="16073"/>
                  <a:pt x="11520" y="16063"/>
                </a:cubicBezTo>
                <a:cubicBezTo>
                  <a:pt x="12308" y="16063"/>
                  <a:pt x="13125" y="15975"/>
                  <a:pt x="13913" y="15771"/>
                </a:cubicBezTo>
                <a:cubicBezTo>
                  <a:pt x="14993" y="15421"/>
                  <a:pt x="15956" y="14574"/>
                  <a:pt x="16131" y="13465"/>
                </a:cubicBezTo>
                <a:cubicBezTo>
                  <a:pt x="16452" y="14020"/>
                  <a:pt x="16744" y="14604"/>
                  <a:pt x="17036" y="15216"/>
                </a:cubicBezTo>
                <a:cubicBezTo>
                  <a:pt x="17072" y="15298"/>
                  <a:pt x="17136" y="15332"/>
                  <a:pt x="17204" y="15332"/>
                </a:cubicBezTo>
                <a:cubicBezTo>
                  <a:pt x="17356" y="15332"/>
                  <a:pt x="17525" y="15164"/>
                  <a:pt x="17445" y="14983"/>
                </a:cubicBezTo>
                <a:cubicBezTo>
                  <a:pt x="17182" y="14428"/>
                  <a:pt x="16890" y="13903"/>
                  <a:pt x="16627" y="13378"/>
                </a:cubicBezTo>
                <a:cubicBezTo>
                  <a:pt x="17649" y="13349"/>
                  <a:pt x="18583" y="12035"/>
                  <a:pt x="19079" y="11276"/>
                </a:cubicBezTo>
                <a:cubicBezTo>
                  <a:pt x="19488" y="10576"/>
                  <a:pt x="19809" y="9846"/>
                  <a:pt x="20071" y="9088"/>
                </a:cubicBezTo>
                <a:cubicBezTo>
                  <a:pt x="20334" y="8387"/>
                  <a:pt x="20626" y="7628"/>
                  <a:pt x="21326" y="7278"/>
                </a:cubicBezTo>
                <a:cubicBezTo>
                  <a:pt x="21555" y="7151"/>
                  <a:pt x="21408" y="6847"/>
                  <a:pt x="21193" y="6847"/>
                </a:cubicBezTo>
                <a:cubicBezTo>
                  <a:pt x="21161" y="6847"/>
                  <a:pt x="21127" y="6854"/>
                  <a:pt x="21093" y="6869"/>
                </a:cubicBezTo>
                <a:cubicBezTo>
                  <a:pt x="19779" y="7570"/>
                  <a:pt x="18612" y="8416"/>
                  <a:pt x="17561" y="9467"/>
                </a:cubicBezTo>
                <a:cubicBezTo>
                  <a:pt x="17007" y="9876"/>
                  <a:pt x="16540" y="10372"/>
                  <a:pt x="16160" y="10955"/>
                </a:cubicBezTo>
                <a:cubicBezTo>
                  <a:pt x="15985" y="11306"/>
                  <a:pt x="15869" y="11685"/>
                  <a:pt x="15839" y="12094"/>
                </a:cubicBezTo>
                <a:cubicBezTo>
                  <a:pt x="15314" y="11247"/>
                  <a:pt x="14760" y="10459"/>
                  <a:pt x="14147" y="9700"/>
                </a:cubicBezTo>
                <a:cubicBezTo>
                  <a:pt x="14526" y="9671"/>
                  <a:pt x="14906" y="9554"/>
                  <a:pt x="15256" y="9379"/>
                </a:cubicBezTo>
                <a:cubicBezTo>
                  <a:pt x="16015" y="9000"/>
                  <a:pt x="16598" y="8329"/>
                  <a:pt x="16861" y="7512"/>
                </a:cubicBezTo>
                <a:cubicBezTo>
                  <a:pt x="17065" y="6986"/>
                  <a:pt x="17240" y="6490"/>
                  <a:pt x="17415" y="5965"/>
                </a:cubicBezTo>
                <a:cubicBezTo>
                  <a:pt x="17591" y="5585"/>
                  <a:pt x="17591" y="5148"/>
                  <a:pt x="17474" y="4739"/>
                </a:cubicBezTo>
                <a:cubicBezTo>
                  <a:pt x="17270" y="4359"/>
                  <a:pt x="17007" y="4009"/>
                  <a:pt x="16715" y="3717"/>
                </a:cubicBezTo>
                <a:cubicBezTo>
                  <a:pt x="16394" y="3338"/>
                  <a:pt x="16015" y="3017"/>
                  <a:pt x="15664" y="2725"/>
                </a:cubicBezTo>
                <a:cubicBezTo>
                  <a:pt x="15618" y="2697"/>
                  <a:pt x="15568" y="2684"/>
                  <a:pt x="15521" y="2684"/>
                </a:cubicBezTo>
                <a:cubicBezTo>
                  <a:pt x="15421" y="2684"/>
                  <a:pt x="15334" y="2743"/>
                  <a:pt x="15314" y="2842"/>
                </a:cubicBezTo>
                <a:cubicBezTo>
                  <a:pt x="14935" y="3980"/>
                  <a:pt x="15518" y="5264"/>
                  <a:pt x="14876" y="6344"/>
                </a:cubicBezTo>
                <a:cubicBezTo>
                  <a:pt x="14380" y="7161"/>
                  <a:pt x="13534" y="7803"/>
                  <a:pt x="13359" y="8737"/>
                </a:cubicBezTo>
                <a:cubicBezTo>
                  <a:pt x="12950" y="8241"/>
                  <a:pt x="12512" y="7774"/>
                  <a:pt x="12045" y="7307"/>
                </a:cubicBezTo>
                <a:cubicBezTo>
                  <a:pt x="12045" y="7307"/>
                  <a:pt x="12075" y="7307"/>
                  <a:pt x="12075" y="7278"/>
                </a:cubicBezTo>
                <a:cubicBezTo>
                  <a:pt x="12250" y="6869"/>
                  <a:pt x="12658" y="6753"/>
                  <a:pt x="12892" y="6373"/>
                </a:cubicBezTo>
                <a:cubicBezTo>
                  <a:pt x="13067" y="6052"/>
                  <a:pt x="13184" y="5702"/>
                  <a:pt x="13242" y="5352"/>
                </a:cubicBezTo>
                <a:cubicBezTo>
                  <a:pt x="13388" y="4593"/>
                  <a:pt x="13300" y="3805"/>
                  <a:pt x="12979" y="3134"/>
                </a:cubicBezTo>
                <a:cubicBezTo>
                  <a:pt x="12600" y="2375"/>
                  <a:pt x="12075" y="1704"/>
                  <a:pt x="11403" y="1178"/>
                </a:cubicBezTo>
                <a:cubicBezTo>
                  <a:pt x="10849" y="653"/>
                  <a:pt x="10236" y="157"/>
                  <a:pt x="9477" y="11"/>
                </a:cubicBezTo>
                <a:cubicBezTo>
                  <a:pt x="9453" y="4"/>
                  <a:pt x="9429" y="1"/>
                  <a:pt x="9406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52" name="Google Shape;52;p2"/>
          <p:cNvGrpSpPr/>
          <p:nvPr/>
        </p:nvGrpSpPr>
        <p:grpSpPr>
          <a:xfrm rot="5400000">
            <a:off x="-759845" y="4346515"/>
            <a:ext cx="2310132" cy="1261973"/>
            <a:chOff x="6928067" y="2555588"/>
            <a:chExt cx="1830919" cy="1000190"/>
          </a:xfrm>
        </p:grpSpPr>
        <p:sp>
          <p:nvSpPr>
            <p:cNvPr id="53" name="Google Shape;53;p2"/>
            <p:cNvSpPr/>
            <p:nvPr/>
          </p:nvSpPr>
          <p:spPr>
            <a:xfrm>
              <a:off x="6928067" y="2555588"/>
              <a:ext cx="1830919" cy="1000190"/>
            </a:xfrm>
            <a:custGeom>
              <a:avLst/>
              <a:gdLst/>
              <a:ahLst/>
              <a:cxnLst/>
              <a:rect l="l" t="t" r="r" b="b"/>
              <a:pathLst>
                <a:path w="29593" h="16166" extrusionOk="0">
                  <a:moveTo>
                    <a:pt x="3585" y="0"/>
                  </a:moveTo>
                  <a:cubicBezTo>
                    <a:pt x="2473" y="0"/>
                    <a:pt x="1362" y="81"/>
                    <a:pt x="263" y="240"/>
                  </a:cubicBezTo>
                  <a:cubicBezTo>
                    <a:pt x="88" y="269"/>
                    <a:pt x="0" y="444"/>
                    <a:pt x="88" y="590"/>
                  </a:cubicBezTo>
                  <a:cubicBezTo>
                    <a:pt x="1927" y="4238"/>
                    <a:pt x="4582" y="7390"/>
                    <a:pt x="7851" y="9813"/>
                  </a:cubicBezTo>
                  <a:cubicBezTo>
                    <a:pt x="11120" y="12235"/>
                    <a:pt x="14914" y="13928"/>
                    <a:pt x="18912" y="14687"/>
                  </a:cubicBezTo>
                  <a:cubicBezTo>
                    <a:pt x="20791" y="14996"/>
                    <a:pt x="22670" y="15138"/>
                    <a:pt x="24561" y="15138"/>
                  </a:cubicBezTo>
                  <a:cubicBezTo>
                    <a:pt x="25167" y="15138"/>
                    <a:pt x="25775" y="15124"/>
                    <a:pt x="26384" y="15095"/>
                  </a:cubicBezTo>
                  <a:cubicBezTo>
                    <a:pt x="26676" y="15241"/>
                    <a:pt x="26967" y="15387"/>
                    <a:pt x="27289" y="15475"/>
                  </a:cubicBezTo>
                  <a:lnTo>
                    <a:pt x="29273" y="16146"/>
                  </a:lnTo>
                  <a:cubicBezTo>
                    <a:pt x="29304" y="16160"/>
                    <a:pt x="29332" y="16166"/>
                    <a:pt x="29357" y="16166"/>
                  </a:cubicBezTo>
                  <a:cubicBezTo>
                    <a:pt x="29551" y="16166"/>
                    <a:pt x="29593" y="15811"/>
                    <a:pt x="29361" y="15708"/>
                  </a:cubicBezTo>
                  <a:lnTo>
                    <a:pt x="27668" y="15125"/>
                  </a:lnTo>
                  <a:cubicBezTo>
                    <a:pt x="27376" y="15037"/>
                    <a:pt x="27084" y="14949"/>
                    <a:pt x="26822" y="14833"/>
                  </a:cubicBezTo>
                  <a:cubicBezTo>
                    <a:pt x="26792" y="14716"/>
                    <a:pt x="26705" y="14628"/>
                    <a:pt x="26588" y="14628"/>
                  </a:cubicBezTo>
                  <a:lnTo>
                    <a:pt x="26501" y="14628"/>
                  </a:lnTo>
                  <a:cubicBezTo>
                    <a:pt x="26325" y="14453"/>
                    <a:pt x="26179" y="14278"/>
                    <a:pt x="26063" y="14074"/>
                  </a:cubicBezTo>
                  <a:cubicBezTo>
                    <a:pt x="25450" y="13140"/>
                    <a:pt x="24779" y="12264"/>
                    <a:pt x="24107" y="11418"/>
                  </a:cubicBezTo>
                  <a:cubicBezTo>
                    <a:pt x="22677" y="9696"/>
                    <a:pt x="21072" y="8120"/>
                    <a:pt x="19350" y="6690"/>
                  </a:cubicBezTo>
                  <a:cubicBezTo>
                    <a:pt x="17687" y="5289"/>
                    <a:pt x="15935" y="4034"/>
                    <a:pt x="14068" y="2925"/>
                  </a:cubicBezTo>
                  <a:cubicBezTo>
                    <a:pt x="12054" y="1699"/>
                    <a:pt x="9865" y="853"/>
                    <a:pt x="7588" y="357"/>
                  </a:cubicBezTo>
                  <a:cubicBezTo>
                    <a:pt x="6265" y="118"/>
                    <a:pt x="4924" y="0"/>
                    <a:pt x="358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54" name="Google Shape;54;p2"/>
            <p:cNvGrpSpPr/>
            <p:nvPr/>
          </p:nvGrpSpPr>
          <p:grpSpPr>
            <a:xfrm>
              <a:off x="7124316" y="2726160"/>
              <a:ext cx="1447758" cy="751473"/>
              <a:chOff x="7124316" y="2726160"/>
              <a:chExt cx="1447758" cy="751473"/>
            </a:xfrm>
          </p:grpSpPr>
          <p:sp>
            <p:nvSpPr>
              <p:cNvPr id="55" name="Google Shape;55;p2"/>
              <p:cNvSpPr/>
              <p:nvPr/>
            </p:nvSpPr>
            <p:spPr>
              <a:xfrm>
                <a:off x="7124316" y="2726160"/>
                <a:ext cx="1447758" cy="751473"/>
              </a:xfrm>
              <a:custGeom>
                <a:avLst/>
                <a:gdLst/>
                <a:ahLst/>
                <a:cxnLst/>
                <a:rect l="l" t="t" r="r" b="b"/>
                <a:pathLst>
                  <a:path w="23400" h="12146" extrusionOk="0">
                    <a:moveTo>
                      <a:pt x="155" y="1"/>
                    </a:moveTo>
                    <a:cubicBezTo>
                      <a:pt x="64" y="1"/>
                      <a:pt x="0" y="149"/>
                      <a:pt x="97" y="197"/>
                    </a:cubicBezTo>
                    <a:cubicBezTo>
                      <a:pt x="7452" y="4809"/>
                      <a:pt x="15157" y="8807"/>
                      <a:pt x="23183" y="12134"/>
                    </a:cubicBezTo>
                    <a:cubicBezTo>
                      <a:pt x="23199" y="12142"/>
                      <a:pt x="23215" y="12146"/>
                      <a:pt x="23231" y="12146"/>
                    </a:cubicBezTo>
                    <a:cubicBezTo>
                      <a:pt x="23327" y="12146"/>
                      <a:pt x="23400" y="12009"/>
                      <a:pt x="23299" y="11959"/>
                    </a:cubicBezTo>
                    <a:cubicBezTo>
                      <a:pt x="15273" y="8632"/>
                      <a:pt x="7539" y="4633"/>
                      <a:pt x="214" y="22"/>
                    </a:cubicBezTo>
                    <a:cubicBezTo>
                      <a:pt x="194" y="7"/>
                      <a:pt x="174" y="1"/>
                      <a:pt x="15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" name="Google Shape;56;p2"/>
              <p:cNvSpPr/>
              <p:nvPr/>
            </p:nvSpPr>
            <p:spPr>
              <a:xfrm>
                <a:off x="7895699" y="2991702"/>
                <a:ext cx="275012" cy="309907"/>
              </a:xfrm>
              <a:custGeom>
                <a:avLst/>
                <a:gdLst/>
                <a:ahLst/>
                <a:cxnLst/>
                <a:rect l="l" t="t" r="r" b="b"/>
                <a:pathLst>
                  <a:path w="4445" h="5009" extrusionOk="0">
                    <a:moveTo>
                      <a:pt x="144" y="0"/>
                    </a:moveTo>
                    <a:cubicBezTo>
                      <a:pt x="68" y="0"/>
                      <a:pt x="1" y="76"/>
                      <a:pt x="62" y="137"/>
                    </a:cubicBezTo>
                    <a:cubicBezTo>
                      <a:pt x="1288" y="1888"/>
                      <a:pt x="2689" y="3493"/>
                      <a:pt x="4206" y="4982"/>
                    </a:cubicBezTo>
                    <a:cubicBezTo>
                      <a:pt x="4231" y="5001"/>
                      <a:pt x="4257" y="5009"/>
                      <a:pt x="4282" y="5009"/>
                    </a:cubicBezTo>
                    <a:cubicBezTo>
                      <a:pt x="4373" y="5009"/>
                      <a:pt x="4444" y="4899"/>
                      <a:pt x="4352" y="4807"/>
                    </a:cubicBezTo>
                    <a:cubicBezTo>
                      <a:pt x="2835" y="3348"/>
                      <a:pt x="1463" y="1742"/>
                      <a:pt x="237" y="50"/>
                    </a:cubicBezTo>
                    <a:cubicBezTo>
                      <a:pt x="211" y="14"/>
                      <a:pt x="176" y="0"/>
                      <a:pt x="14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7" name="Google Shape;57;p2"/>
              <p:cNvSpPr/>
              <p:nvPr/>
            </p:nvSpPr>
            <p:spPr>
              <a:xfrm>
                <a:off x="7388249" y="2757033"/>
                <a:ext cx="153994" cy="215555"/>
              </a:xfrm>
              <a:custGeom>
                <a:avLst/>
                <a:gdLst/>
                <a:ahLst/>
                <a:cxnLst/>
                <a:rect l="l" t="t" r="r" b="b"/>
                <a:pathLst>
                  <a:path w="2489" h="3484" extrusionOk="0">
                    <a:moveTo>
                      <a:pt x="160" y="0"/>
                    </a:moveTo>
                    <a:cubicBezTo>
                      <a:pt x="85" y="0"/>
                      <a:pt x="1" y="83"/>
                      <a:pt x="63" y="165"/>
                    </a:cubicBezTo>
                    <a:lnTo>
                      <a:pt x="2252" y="3434"/>
                    </a:lnTo>
                    <a:cubicBezTo>
                      <a:pt x="2278" y="3469"/>
                      <a:pt x="2312" y="3483"/>
                      <a:pt x="2345" y="3483"/>
                    </a:cubicBezTo>
                    <a:cubicBezTo>
                      <a:pt x="2421" y="3483"/>
                      <a:pt x="2488" y="3408"/>
                      <a:pt x="2427" y="3346"/>
                    </a:cubicBezTo>
                    <a:lnTo>
                      <a:pt x="238" y="48"/>
                    </a:lnTo>
                    <a:cubicBezTo>
                      <a:pt x="221" y="14"/>
                      <a:pt x="191" y="0"/>
                      <a:pt x="16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" name="Google Shape;58;p2"/>
              <p:cNvSpPr/>
              <p:nvPr/>
            </p:nvSpPr>
            <p:spPr>
              <a:xfrm>
                <a:off x="7633869" y="2868892"/>
                <a:ext cx="152633" cy="235477"/>
              </a:xfrm>
              <a:custGeom>
                <a:avLst/>
                <a:gdLst/>
                <a:ahLst/>
                <a:cxnLst/>
                <a:rect l="l" t="t" r="r" b="b"/>
                <a:pathLst>
                  <a:path w="2467" h="3806" extrusionOk="0">
                    <a:moveTo>
                      <a:pt x="144" y="1"/>
                    </a:moveTo>
                    <a:cubicBezTo>
                      <a:pt x="68" y="1"/>
                      <a:pt x="1" y="76"/>
                      <a:pt x="62" y="138"/>
                    </a:cubicBezTo>
                    <a:cubicBezTo>
                      <a:pt x="821" y="1334"/>
                      <a:pt x="1551" y="2531"/>
                      <a:pt x="2251" y="3757"/>
                    </a:cubicBezTo>
                    <a:cubicBezTo>
                      <a:pt x="2269" y="3792"/>
                      <a:pt x="2297" y="3806"/>
                      <a:pt x="2326" y="3806"/>
                    </a:cubicBezTo>
                    <a:cubicBezTo>
                      <a:pt x="2394" y="3806"/>
                      <a:pt x="2467" y="3730"/>
                      <a:pt x="2426" y="3669"/>
                    </a:cubicBezTo>
                    <a:cubicBezTo>
                      <a:pt x="1726" y="2414"/>
                      <a:pt x="996" y="1217"/>
                      <a:pt x="237" y="50"/>
                    </a:cubicBezTo>
                    <a:cubicBezTo>
                      <a:pt x="211" y="15"/>
                      <a:pt x="177" y="1"/>
                      <a:pt x="14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9" name="Google Shape;59;p2"/>
              <p:cNvSpPr/>
              <p:nvPr/>
            </p:nvSpPr>
            <p:spPr>
              <a:xfrm>
                <a:off x="8269264" y="3259348"/>
                <a:ext cx="138218" cy="158573"/>
              </a:xfrm>
              <a:custGeom>
                <a:avLst/>
                <a:gdLst/>
                <a:ahLst/>
                <a:cxnLst/>
                <a:rect l="l" t="t" r="r" b="b"/>
                <a:pathLst>
                  <a:path w="2234" h="2563" extrusionOk="0">
                    <a:moveTo>
                      <a:pt x="136" y="0"/>
                    </a:moveTo>
                    <a:cubicBezTo>
                      <a:pt x="64" y="0"/>
                      <a:pt x="0" y="102"/>
                      <a:pt x="65" y="189"/>
                    </a:cubicBezTo>
                    <a:lnTo>
                      <a:pt x="2021" y="2524"/>
                    </a:lnTo>
                    <a:cubicBezTo>
                      <a:pt x="2041" y="2551"/>
                      <a:pt x="2065" y="2563"/>
                      <a:pt x="2089" y="2563"/>
                    </a:cubicBezTo>
                    <a:cubicBezTo>
                      <a:pt x="2164" y="2563"/>
                      <a:pt x="2234" y="2445"/>
                      <a:pt x="2167" y="2378"/>
                    </a:cubicBezTo>
                    <a:lnTo>
                      <a:pt x="211" y="43"/>
                    </a:lnTo>
                    <a:cubicBezTo>
                      <a:pt x="188" y="13"/>
                      <a:pt x="162" y="0"/>
                      <a:pt x="13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0" name="Google Shape;60;p2"/>
              <p:cNvSpPr/>
              <p:nvPr/>
            </p:nvSpPr>
            <p:spPr>
              <a:xfrm>
                <a:off x="7737995" y="3189127"/>
                <a:ext cx="214627" cy="88103"/>
              </a:xfrm>
              <a:custGeom>
                <a:avLst/>
                <a:gdLst/>
                <a:ahLst/>
                <a:cxnLst/>
                <a:rect l="l" t="t" r="r" b="b"/>
                <a:pathLst>
                  <a:path w="3469" h="1424" extrusionOk="0">
                    <a:moveTo>
                      <a:pt x="3332" y="0"/>
                    </a:moveTo>
                    <a:cubicBezTo>
                      <a:pt x="3317" y="0"/>
                      <a:pt x="3300" y="3"/>
                      <a:pt x="3282" y="11"/>
                    </a:cubicBezTo>
                    <a:cubicBezTo>
                      <a:pt x="2202" y="332"/>
                      <a:pt x="1152" y="740"/>
                      <a:pt x="101" y="1236"/>
                    </a:cubicBezTo>
                    <a:cubicBezTo>
                      <a:pt x="1" y="1287"/>
                      <a:pt x="73" y="1423"/>
                      <a:pt x="170" y="1423"/>
                    </a:cubicBezTo>
                    <a:cubicBezTo>
                      <a:pt x="185" y="1423"/>
                      <a:pt x="201" y="1420"/>
                      <a:pt x="218" y="1411"/>
                    </a:cubicBezTo>
                    <a:cubicBezTo>
                      <a:pt x="1239" y="945"/>
                      <a:pt x="2290" y="536"/>
                      <a:pt x="3341" y="215"/>
                    </a:cubicBezTo>
                    <a:cubicBezTo>
                      <a:pt x="3469" y="164"/>
                      <a:pt x="3439" y="0"/>
                      <a:pt x="333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1" name="Google Shape;61;p2"/>
              <p:cNvSpPr/>
              <p:nvPr/>
            </p:nvSpPr>
            <p:spPr>
              <a:xfrm>
                <a:off x="7447396" y="3017564"/>
                <a:ext cx="192849" cy="77214"/>
              </a:xfrm>
              <a:custGeom>
                <a:avLst/>
                <a:gdLst/>
                <a:ahLst/>
                <a:cxnLst/>
                <a:rect l="l" t="t" r="r" b="b"/>
                <a:pathLst>
                  <a:path w="3117" h="1248" extrusionOk="0">
                    <a:moveTo>
                      <a:pt x="2980" y="1"/>
                    </a:moveTo>
                    <a:cubicBezTo>
                      <a:pt x="2965" y="1"/>
                      <a:pt x="2948" y="4"/>
                      <a:pt x="2930" y="11"/>
                    </a:cubicBezTo>
                    <a:lnTo>
                      <a:pt x="128" y="1032"/>
                    </a:lnTo>
                    <a:cubicBezTo>
                      <a:pt x="0" y="1084"/>
                      <a:pt x="52" y="1247"/>
                      <a:pt x="145" y="1247"/>
                    </a:cubicBezTo>
                    <a:cubicBezTo>
                      <a:pt x="159" y="1247"/>
                      <a:pt x="172" y="1244"/>
                      <a:pt x="187" y="1237"/>
                    </a:cubicBezTo>
                    <a:lnTo>
                      <a:pt x="2989" y="215"/>
                    </a:lnTo>
                    <a:cubicBezTo>
                      <a:pt x="3117" y="164"/>
                      <a:pt x="3087" y="1"/>
                      <a:pt x="298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2" name="Google Shape;62;p2"/>
              <p:cNvSpPr/>
              <p:nvPr/>
            </p:nvSpPr>
            <p:spPr>
              <a:xfrm>
                <a:off x="7183153" y="2842907"/>
                <a:ext cx="154242" cy="43742"/>
              </a:xfrm>
              <a:custGeom>
                <a:avLst/>
                <a:gdLst/>
                <a:ahLst/>
                <a:cxnLst/>
                <a:rect l="l" t="t" r="r" b="b"/>
                <a:pathLst>
                  <a:path w="2493" h="707" extrusionOk="0">
                    <a:moveTo>
                      <a:pt x="2326" y="0"/>
                    </a:moveTo>
                    <a:cubicBezTo>
                      <a:pt x="2317" y="0"/>
                      <a:pt x="2308" y="1"/>
                      <a:pt x="2298" y="3"/>
                    </a:cubicBezTo>
                    <a:lnTo>
                      <a:pt x="109" y="499"/>
                    </a:lnTo>
                    <a:cubicBezTo>
                      <a:pt x="0" y="526"/>
                      <a:pt x="44" y="706"/>
                      <a:pt x="145" y="706"/>
                    </a:cubicBezTo>
                    <a:cubicBezTo>
                      <a:pt x="152" y="706"/>
                      <a:pt x="160" y="705"/>
                      <a:pt x="168" y="703"/>
                    </a:cubicBezTo>
                    <a:lnTo>
                      <a:pt x="2356" y="207"/>
                    </a:lnTo>
                    <a:cubicBezTo>
                      <a:pt x="2493" y="180"/>
                      <a:pt x="2451" y="0"/>
                      <a:pt x="232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3" name="Google Shape;63;p2"/>
              <p:cNvSpPr/>
              <p:nvPr/>
            </p:nvSpPr>
            <p:spPr>
              <a:xfrm>
                <a:off x="8060828" y="3342005"/>
                <a:ext cx="214503" cy="77276"/>
              </a:xfrm>
              <a:custGeom>
                <a:avLst/>
                <a:gdLst/>
                <a:ahLst/>
                <a:cxnLst/>
                <a:rect l="l" t="t" r="r" b="b"/>
                <a:pathLst>
                  <a:path w="3467" h="1249" extrusionOk="0">
                    <a:moveTo>
                      <a:pt x="3100" y="1"/>
                    </a:moveTo>
                    <a:cubicBezTo>
                      <a:pt x="2842" y="1"/>
                      <a:pt x="2523" y="194"/>
                      <a:pt x="2325" y="254"/>
                    </a:cubicBezTo>
                    <a:lnTo>
                      <a:pt x="136" y="1042"/>
                    </a:lnTo>
                    <a:cubicBezTo>
                      <a:pt x="0" y="1069"/>
                      <a:pt x="42" y="1249"/>
                      <a:pt x="167" y="1249"/>
                    </a:cubicBezTo>
                    <a:cubicBezTo>
                      <a:pt x="176" y="1249"/>
                      <a:pt x="185" y="1248"/>
                      <a:pt x="195" y="1246"/>
                    </a:cubicBezTo>
                    <a:lnTo>
                      <a:pt x="1683" y="692"/>
                    </a:lnTo>
                    <a:cubicBezTo>
                      <a:pt x="1835" y="641"/>
                      <a:pt x="2771" y="220"/>
                      <a:pt x="3117" y="220"/>
                    </a:cubicBezTo>
                    <a:cubicBezTo>
                      <a:pt x="3171" y="220"/>
                      <a:pt x="3210" y="230"/>
                      <a:pt x="3230" y="254"/>
                    </a:cubicBezTo>
                    <a:cubicBezTo>
                      <a:pt x="3248" y="289"/>
                      <a:pt x="3278" y="303"/>
                      <a:pt x="3310" y="303"/>
                    </a:cubicBezTo>
                    <a:cubicBezTo>
                      <a:pt x="3385" y="303"/>
                      <a:pt x="3466" y="227"/>
                      <a:pt x="3405" y="166"/>
                    </a:cubicBezTo>
                    <a:cubicBezTo>
                      <a:pt x="3330" y="44"/>
                      <a:pt x="3222" y="1"/>
                      <a:pt x="310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sp>
        <p:nvSpPr>
          <p:cNvPr id="64" name="Google Shape;64;p2"/>
          <p:cNvSpPr/>
          <p:nvPr/>
        </p:nvSpPr>
        <p:spPr>
          <a:xfrm rot="9900051">
            <a:off x="4525773" y="-482054"/>
            <a:ext cx="2038137" cy="1845407"/>
          </a:xfrm>
          <a:custGeom>
            <a:avLst/>
            <a:gdLst/>
            <a:ahLst/>
            <a:cxnLst/>
            <a:rect l="l" t="t" r="r" b="b"/>
            <a:pathLst>
              <a:path w="25158" h="22779" extrusionOk="0">
                <a:moveTo>
                  <a:pt x="1080" y="2437"/>
                </a:moveTo>
                <a:lnTo>
                  <a:pt x="1080" y="2437"/>
                </a:lnTo>
                <a:cubicBezTo>
                  <a:pt x="2014" y="2554"/>
                  <a:pt x="3035" y="2583"/>
                  <a:pt x="3911" y="2875"/>
                </a:cubicBezTo>
                <a:cubicBezTo>
                  <a:pt x="4699" y="3196"/>
                  <a:pt x="5399" y="3663"/>
                  <a:pt x="5954" y="4305"/>
                </a:cubicBezTo>
                <a:cubicBezTo>
                  <a:pt x="5107" y="4159"/>
                  <a:pt x="4261" y="3896"/>
                  <a:pt x="3473" y="3546"/>
                </a:cubicBezTo>
                <a:cubicBezTo>
                  <a:pt x="2773" y="3283"/>
                  <a:pt x="1576" y="3020"/>
                  <a:pt x="1080" y="2437"/>
                </a:cubicBezTo>
                <a:close/>
                <a:moveTo>
                  <a:pt x="7474" y="5874"/>
                </a:moveTo>
                <a:cubicBezTo>
                  <a:pt x="7999" y="5874"/>
                  <a:pt x="8523" y="5905"/>
                  <a:pt x="9047" y="5997"/>
                </a:cubicBezTo>
                <a:cubicBezTo>
                  <a:pt x="8368" y="6403"/>
                  <a:pt x="7700" y="6562"/>
                  <a:pt x="7036" y="6562"/>
                </a:cubicBezTo>
                <a:cubicBezTo>
                  <a:pt x="6217" y="6562"/>
                  <a:pt x="5404" y="6320"/>
                  <a:pt x="4582" y="5997"/>
                </a:cubicBezTo>
                <a:cubicBezTo>
                  <a:pt x="5546" y="5978"/>
                  <a:pt x="6510" y="5874"/>
                  <a:pt x="7474" y="5874"/>
                </a:cubicBezTo>
                <a:close/>
                <a:moveTo>
                  <a:pt x="7150" y="627"/>
                </a:moveTo>
                <a:cubicBezTo>
                  <a:pt x="9281" y="2028"/>
                  <a:pt x="10711" y="4246"/>
                  <a:pt x="11120" y="6756"/>
                </a:cubicBezTo>
                <a:cubicBezTo>
                  <a:pt x="10186" y="6231"/>
                  <a:pt x="9631" y="4830"/>
                  <a:pt x="9106" y="3925"/>
                </a:cubicBezTo>
                <a:cubicBezTo>
                  <a:pt x="8435" y="2816"/>
                  <a:pt x="7792" y="1707"/>
                  <a:pt x="7150" y="627"/>
                </a:cubicBezTo>
                <a:close/>
                <a:moveTo>
                  <a:pt x="7794" y="7715"/>
                </a:moveTo>
                <a:cubicBezTo>
                  <a:pt x="8742" y="7715"/>
                  <a:pt x="9706" y="7828"/>
                  <a:pt x="10623" y="8011"/>
                </a:cubicBezTo>
                <a:cubicBezTo>
                  <a:pt x="11528" y="8274"/>
                  <a:pt x="12404" y="8653"/>
                  <a:pt x="13221" y="9120"/>
                </a:cubicBezTo>
                <a:cubicBezTo>
                  <a:pt x="13445" y="9245"/>
                  <a:pt x="13605" y="9433"/>
                  <a:pt x="13792" y="9576"/>
                </a:cubicBezTo>
                <a:lnTo>
                  <a:pt x="13792" y="9576"/>
                </a:lnTo>
                <a:cubicBezTo>
                  <a:pt x="12751" y="9261"/>
                  <a:pt x="11659" y="9197"/>
                  <a:pt x="10594" y="8945"/>
                </a:cubicBezTo>
                <a:cubicBezTo>
                  <a:pt x="9631" y="8712"/>
                  <a:pt x="8201" y="8449"/>
                  <a:pt x="7471" y="7719"/>
                </a:cubicBezTo>
                <a:cubicBezTo>
                  <a:pt x="7579" y="7716"/>
                  <a:pt x="7686" y="7715"/>
                  <a:pt x="7794" y="7715"/>
                </a:cubicBezTo>
                <a:close/>
                <a:moveTo>
                  <a:pt x="13133" y="3750"/>
                </a:moveTo>
                <a:cubicBezTo>
                  <a:pt x="13338" y="4071"/>
                  <a:pt x="13834" y="4626"/>
                  <a:pt x="14096" y="5063"/>
                </a:cubicBezTo>
                <a:cubicBezTo>
                  <a:pt x="14476" y="5676"/>
                  <a:pt x="14797" y="6348"/>
                  <a:pt x="15089" y="7019"/>
                </a:cubicBezTo>
                <a:cubicBezTo>
                  <a:pt x="15643" y="8332"/>
                  <a:pt x="16110" y="9675"/>
                  <a:pt x="16490" y="11046"/>
                </a:cubicBezTo>
                <a:cubicBezTo>
                  <a:pt x="14709" y="9033"/>
                  <a:pt x="14009" y="6260"/>
                  <a:pt x="13133" y="3779"/>
                </a:cubicBezTo>
                <a:lnTo>
                  <a:pt x="13133" y="3750"/>
                </a:lnTo>
                <a:close/>
                <a:moveTo>
                  <a:pt x="17025" y="6914"/>
                </a:moveTo>
                <a:cubicBezTo>
                  <a:pt x="17083" y="7091"/>
                  <a:pt x="17318" y="7351"/>
                  <a:pt x="17453" y="7486"/>
                </a:cubicBezTo>
                <a:cubicBezTo>
                  <a:pt x="17686" y="7778"/>
                  <a:pt x="17891" y="8099"/>
                  <a:pt x="18124" y="8420"/>
                </a:cubicBezTo>
                <a:cubicBezTo>
                  <a:pt x="18445" y="8945"/>
                  <a:pt x="18737" y="9500"/>
                  <a:pt x="18970" y="10083"/>
                </a:cubicBezTo>
                <a:cubicBezTo>
                  <a:pt x="19436" y="11217"/>
                  <a:pt x="19756" y="12554"/>
                  <a:pt x="19499" y="13776"/>
                </a:cubicBezTo>
                <a:lnTo>
                  <a:pt x="19499" y="13776"/>
                </a:lnTo>
                <a:cubicBezTo>
                  <a:pt x="19427" y="13607"/>
                  <a:pt x="19349" y="13432"/>
                  <a:pt x="19233" y="13294"/>
                </a:cubicBezTo>
                <a:cubicBezTo>
                  <a:pt x="19116" y="13002"/>
                  <a:pt x="19029" y="12681"/>
                  <a:pt x="18912" y="12389"/>
                </a:cubicBezTo>
                <a:cubicBezTo>
                  <a:pt x="18708" y="11776"/>
                  <a:pt x="18474" y="11163"/>
                  <a:pt x="18270" y="10521"/>
                </a:cubicBezTo>
                <a:lnTo>
                  <a:pt x="17570" y="8537"/>
                </a:lnTo>
                <a:cubicBezTo>
                  <a:pt x="17342" y="8024"/>
                  <a:pt x="17169" y="7483"/>
                  <a:pt x="17025" y="6914"/>
                </a:cubicBezTo>
                <a:close/>
                <a:moveTo>
                  <a:pt x="11703" y="10784"/>
                </a:moveTo>
                <a:cubicBezTo>
                  <a:pt x="13046" y="10784"/>
                  <a:pt x="15556" y="12039"/>
                  <a:pt x="17803" y="13819"/>
                </a:cubicBezTo>
                <a:cubicBezTo>
                  <a:pt x="15643" y="13119"/>
                  <a:pt x="13775" y="11864"/>
                  <a:pt x="11703" y="10784"/>
                </a:cubicBezTo>
                <a:close/>
                <a:moveTo>
                  <a:pt x="20809" y="7398"/>
                </a:moveTo>
                <a:cubicBezTo>
                  <a:pt x="21072" y="10375"/>
                  <a:pt x="21918" y="13440"/>
                  <a:pt x="21685" y="16533"/>
                </a:cubicBezTo>
                <a:cubicBezTo>
                  <a:pt x="21364" y="14986"/>
                  <a:pt x="21218" y="13410"/>
                  <a:pt x="21043" y="11834"/>
                </a:cubicBezTo>
                <a:cubicBezTo>
                  <a:pt x="20867" y="10375"/>
                  <a:pt x="20546" y="8858"/>
                  <a:pt x="20809" y="7398"/>
                </a:cubicBezTo>
                <a:close/>
                <a:moveTo>
                  <a:pt x="14242" y="14140"/>
                </a:moveTo>
                <a:lnTo>
                  <a:pt x="14242" y="14140"/>
                </a:lnTo>
                <a:cubicBezTo>
                  <a:pt x="15322" y="14286"/>
                  <a:pt x="16285" y="14870"/>
                  <a:pt x="17190" y="15453"/>
                </a:cubicBezTo>
                <a:cubicBezTo>
                  <a:pt x="17715" y="15804"/>
                  <a:pt x="18212" y="16125"/>
                  <a:pt x="18737" y="16475"/>
                </a:cubicBezTo>
                <a:cubicBezTo>
                  <a:pt x="18905" y="16568"/>
                  <a:pt x="19191" y="16827"/>
                  <a:pt x="19444" y="17011"/>
                </a:cubicBezTo>
                <a:lnTo>
                  <a:pt x="19444" y="17011"/>
                </a:lnTo>
                <a:cubicBezTo>
                  <a:pt x="18582" y="16680"/>
                  <a:pt x="17743" y="16280"/>
                  <a:pt x="16927" y="15833"/>
                </a:cubicBezTo>
                <a:cubicBezTo>
                  <a:pt x="16023" y="15278"/>
                  <a:pt x="15118" y="14724"/>
                  <a:pt x="14242" y="14140"/>
                </a:cubicBezTo>
                <a:close/>
                <a:moveTo>
                  <a:pt x="24580" y="11219"/>
                </a:moveTo>
                <a:cubicBezTo>
                  <a:pt x="24682" y="11219"/>
                  <a:pt x="24667" y="11390"/>
                  <a:pt x="24691" y="11484"/>
                </a:cubicBezTo>
                <a:cubicBezTo>
                  <a:pt x="24778" y="12155"/>
                  <a:pt x="24807" y="12856"/>
                  <a:pt x="24749" y="13556"/>
                </a:cubicBezTo>
                <a:cubicBezTo>
                  <a:pt x="24778" y="14198"/>
                  <a:pt x="24749" y="14841"/>
                  <a:pt x="24720" y="15483"/>
                </a:cubicBezTo>
                <a:cubicBezTo>
                  <a:pt x="24662" y="16695"/>
                  <a:pt x="24547" y="18051"/>
                  <a:pt x="24008" y="19182"/>
                </a:cubicBezTo>
                <a:lnTo>
                  <a:pt x="24008" y="19182"/>
                </a:lnTo>
                <a:cubicBezTo>
                  <a:pt x="23861" y="18655"/>
                  <a:pt x="23961" y="17890"/>
                  <a:pt x="23961" y="17350"/>
                </a:cubicBezTo>
                <a:cubicBezTo>
                  <a:pt x="23961" y="16621"/>
                  <a:pt x="24019" y="15862"/>
                  <a:pt x="24107" y="15132"/>
                </a:cubicBezTo>
                <a:cubicBezTo>
                  <a:pt x="24165" y="14403"/>
                  <a:pt x="24224" y="13673"/>
                  <a:pt x="24311" y="12943"/>
                </a:cubicBezTo>
                <a:cubicBezTo>
                  <a:pt x="24341" y="12593"/>
                  <a:pt x="24399" y="12214"/>
                  <a:pt x="24428" y="11864"/>
                </a:cubicBezTo>
                <a:cubicBezTo>
                  <a:pt x="24428" y="11776"/>
                  <a:pt x="24428" y="11280"/>
                  <a:pt x="24486" y="11251"/>
                </a:cubicBezTo>
                <a:cubicBezTo>
                  <a:pt x="24525" y="11228"/>
                  <a:pt x="24556" y="11219"/>
                  <a:pt x="24580" y="11219"/>
                </a:cubicBezTo>
                <a:close/>
                <a:moveTo>
                  <a:pt x="15468" y="17642"/>
                </a:moveTo>
                <a:cubicBezTo>
                  <a:pt x="18270" y="17876"/>
                  <a:pt x="20780" y="18810"/>
                  <a:pt x="22969" y="20999"/>
                </a:cubicBezTo>
                <a:cubicBezTo>
                  <a:pt x="20342" y="20181"/>
                  <a:pt x="17832" y="19043"/>
                  <a:pt x="15468" y="17671"/>
                </a:cubicBezTo>
                <a:lnTo>
                  <a:pt x="15468" y="17642"/>
                </a:lnTo>
                <a:close/>
                <a:moveTo>
                  <a:pt x="6743" y="0"/>
                </a:moveTo>
                <a:cubicBezTo>
                  <a:pt x="6402" y="0"/>
                  <a:pt x="6975" y="997"/>
                  <a:pt x="7121" y="1240"/>
                </a:cubicBezTo>
                <a:lnTo>
                  <a:pt x="8639" y="3750"/>
                </a:lnTo>
                <a:cubicBezTo>
                  <a:pt x="9135" y="4480"/>
                  <a:pt x="9573" y="5268"/>
                  <a:pt x="9952" y="6056"/>
                </a:cubicBezTo>
                <a:cubicBezTo>
                  <a:pt x="9077" y="5618"/>
                  <a:pt x="8172" y="5180"/>
                  <a:pt x="7326" y="4772"/>
                </a:cubicBezTo>
                <a:cubicBezTo>
                  <a:pt x="6479" y="4334"/>
                  <a:pt x="5895" y="3663"/>
                  <a:pt x="5137" y="3166"/>
                </a:cubicBezTo>
                <a:cubicBezTo>
                  <a:pt x="4378" y="2670"/>
                  <a:pt x="3502" y="2378"/>
                  <a:pt x="2598" y="2320"/>
                </a:cubicBezTo>
                <a:cubicBezTo>
                  <a:pt x="2059" y="2260"/>
                  <a:pt x="1399" y="2119"/>
                  <a:pt x="792" y="2119"/>
                </a:cubicBezTo>
                <a:cubicBezTo>
                  <a:pt x="510" y="2119"/>
                  <a:pt x="241" y="2149"/>
                  <a:pt x="0" y="2232"/>
                </a:cubicBezTo>
                <a:cubicBezTo>
                  <a:pt x="642" y="2699"/>
                  <a:pt x="1343" y="3050"/>
                  <a:pt x="2072" y="3342"/>
                </a:cubicBezTo>
                <a:cubicBezTo>
                  <a:pt x="2714" y="3633"/>
                  <a:pt x="3386" y="3925"/>
                  <a:pt x="4057" y="4159"/>
                </a:cubicBezTo>
                <a:cubicBezTo>
                  <a:pt x="4699" y="4421"/>
                  <a:pt x="5399" y="4567"/>
                  <a:pt x="6100" y="4596"/>
                </a:cubicBezTo>
                <a:cubicBezTo>
                  <a:pt x="6859" y="4626"/>
                  <a:pt x="7442" y="5063"/>
                  <a:pt x="8114" y="5414"/>
                </a:cubicBezTo>
                <a:cubicBezTo>
                  <a:pt x="7326" y="5530"/>
                  <a:pt x="6538" y="5618"/>
                  <a:pt x="5720" y="5618"/>
                </a:cubicBezTo>
                <a:cubicBezTo>
                  <a:pt x="5577" y="5629"/>
                  <a:pt x="5434" y="5633"/>
                  <a:pt x="5291" y="5633"/>
                </a:cubicBezTo>
                <a:cubicBezTo>
                  <a:pt x="4987" y="5633"/>
                  <a:pt x="4683" y="5616"/>
                  <a:pt x="4379" y="5616"/>
                </a:cubicBezTo>
                <a:cubicBezTo>
                  <a:pt x="4067" y="5616"/>
                  <a:pt x="3756" y="5634"/>
                  <a:pt x="3444" y="5706"/>
                </a:cubicBezTo>
                <a:cubicBezTo>
                  <a:pt x="3969" y="6260"/>
                  <a:pt x="4845" y="6464"/>
                  <a:pt x="5574" y="6639"/>
                </a:cubicBezTo>
                <a:cubicBezTo>
                  <a:pt x="6023" y="6765"/>
                  <a:pt x="6483" y="6824"/>
                  <a:pt x="6940" y="6824"/>
                </a:cubicBezTo>
                <a:cubicBezTo>
                  <a:pt x="7226" y="6824"/>
                  <a:pt x="7511" y="6801"/>
                  <a:pt x="7792" y="6756"/>
                </a:cubicBezTo>
                <a:cubicBezTo>
                  <a:pt x="8230" y="6639"/>
                  <a:pt x="8639" y="6523"/>
                  <a:pt x="9018" y="6348"/>
                </a:cubicBezTo>
                <a:cubicBezTo>
                  <a:pt x="9136" y="6294"/>
                  <a:pt x="9258" y="6268"/>
                  <a:pt x="9376" y="6268"/>
                </a:cubicBezTo>
                <a:cubicBezTo>
                  <a:pt x="9580" y="6268"/>
                  <a:pt x="9775" y="6346"/>
                  <a:pt x="9923" y="6494"/>
                </a:cubicBezTo>
                <a:cubicBezTo>
                  <a:pt x="10886" y="7077"/>
                  <a:pt x="11791" y="7749"/>
                  <a:pt x="12725" y="8361"/>
                </a:cubicBezTo>
                <a:cubicBezTo>
                  <a:pt x="11762" y="7982"/>
                  <a:pt x="10740" y="7690"/>
                  <a:pt x="9719" y="7544"/>
                </a:cubicBezTo>
                <a:cubicBezTo>
                  <a:pt x="9206" y="7495"/>
                  <a:pt x="8553" y="7398"/>
                  <a:pt x="7940" y="7398"/>
                </a:cubicBezTo>
                <a:cubicBezTo>
                  <a:pt x="7471" y="7398"/>
                  <a:pt x="7025" y="7455"/>
                  <a:pt x="6683" y="7632"/>
                </a:cubicBezTo>
                <a:cubicBezTo>
                  <a:pt x="7121" y="8157"/>
                  <a:pt x="7763" y="8303"/>
                  <a:pt x="8405" y="8566"/>
                </a:cubicBezTo>
                <a:cubicBezTo>
                  <a:pt x="8960" y="8770"/>
                  <a:pt x="9544" y="8974"/>
                  <a:pt x="10127" y="9120"/>
                </a:cubicBezTo>
                <a:cubicBezTo>
                  <a:pt x="11181" y="9472"/>
                  <a:pt x="12279" y="9629"/>
                  <a:pt x="13382" y="9629"/>
                </a:cubicBezTo>
                <a:cubicBezTo>
                  <a:pt x="13539" y="9629"/>
                  <a:pt x="13695" y="9626"/>
                  <a:pt x="13852" y="9619"/>
                </a:cubicBezTo>
                <a:lnTo>
                  <a:pt x="13852" y="9619"/>
                </a:lnTo>
                <a:cubicBezTo>
                  <a:pt x="13865" y="9628"/>
                  <a:pt x="13879" y="9637"/>
                  <a:pt x="13892" y="9646"/>
                </a:cubicBezTo>
                <a:cubicBezTo>
                  <a:pt x="14067" y="9733"/>
                  <a:pt x="14301" y="9733"/>
                  <a:pt x="14476" y="9850"/>
                </a:cubicBezTo>
                <a:cubicBezTo>
                  <a:pt x="14914" y="10171"/>
                  <a:pt x="15322" y="10521"/>
                  <a:pt x="15672" y="10930"/>
                </a:cubicBezTo>
                <a:cubicBezTo>
                  <a:pt x="16577" y="11747"/>
                  <a:pt x="17394" y="12593"/>
                  <a:pt x="18241" y="13440"/>
                </a:cubicBezTo>
                <a:cubicBezTo>
                  <a:pt x="16752" y="12914"/>
                  <a:pt x="15585" y="11776"/>
                  <a:pt x="14126" y="11134"/>
                </a:cubicBezTo>
                <a:cubicBezTo>
                  <a:pt x="12847" y="10594"/>
                  <a:pt x="11458" y="10082"/>
                  <a:pt x="10067" y="10082"/>
                </a:cubicBezTo>
                <a:cubicBezTo>
                  <a:pt x="10028" y="10082"/>
                  <a:pt x="9990" y="10083"/>
                  <a:pt x="9952" y="10083"/>
                </a:cubicBezTo>
                <a:cubicBezTo>
                  <a:pt x="10915" y="10784"/>
                  <a:pt x="11937" y="11397"/>
                  <a:pt x="13017" y="11922"/>
                </a:cubicBezTo>
                <a:cubicBezTo>
                  <a:pt x="14067" y="12477"/>
                  <a:pt x="15176" y="13060"/>
                  <a:pt x="16256" y="13586"/>
                </a:cubicBezTo>
                <a:cubicBezTo>
                  <a:pt x="16811" y="13848"/>
                  <a:pt x="17394" y="14053"/>
                  <a:pt x="17978" y="14198"/>
                </a:cubicBezTo>
                <a:cubicBezTo>
                  <a:pt x="18562" y="14344"/>
                  <a:pt x="18941" y="14315"/>
                  <a:pt x="19350" y="14782"/>
                </a:cubicBezTo>
                <a:cubicBezTo>
                  <a:pt x="20167" y="15658"/>
                  <a:pt x="20897" y="16650"/>
                  <a:pt x="21626" y="17613"/>
                </a:cubicBezTo>
                <a:cubicBezTo>
                  <a:pt x="20079" y="17029"/>
                  <a:pt x="18795" y="16154"/>
                  <a:pt x="17424" y="15249"/>
                </a:cubicBezTo>
                <a:cubicBezTo>
                  <a:pt x="16752" y="14811"/>
                  <a:pt x="16023" y="14432"/>
                  <a:pt x="15264" y="14169"/>
                </a:cubicBezTo>
                <a:cubicBezTo>
                  <a:pt x="14729" y="13951"/>
                  <a:pt x="14134" y="13631"/>
                  <a:pt x="13563" y="13631"/>
                </a:cubicBezTo>
                <a:cubicBezTo>
                  <a:pt x="13448" y="13631"/>
                  <a:pt x="13333" y="13644"/>
                  <a:pt x="13221" y="13673"/>
                </a:cubicBezTo>
                <a:cubicBezTo>
                  <a:pt x="13746" y="14490"/>
                  <a:pt x="15060" y="15045"/>
                  <a:pt x="15906" y="15570"/>
                </a:cubicBezTo>
                <a:cubicBezTo>
                  <a:pt x="16723" y="16066"/>
                  <a:pt x="17540" y="16533"/>
                  <a:pt x="18416" y="16942"/>
                </a:cubicBezTo>
                <a:cubicBezTo>
                  <a:pt x="19291" y="17321"/>
                  <a:pt x="20196" y="17613"/>
                  <a:pt x="21130" y="17876"/>
                </a:cubicBezTo>
                <a:cubicBezTo>
                  <a:pt x="22181" y="18197"/>
                  <a:pt x="22531" y="18926"/>
                  <a:pt x="23086" y="19802"/>
                </a:cubicBezTo>
                <a:cubicBezTo>
                  <a:pt x="23202" y="20006"/>
                  <a:pt x="23961" y="21028"/>
                  <a:pt x="23669" y="21115"/>
                </a:cubicBezTo>
                <a:cubicBezTo>
                  <a:pt x="23666" y="21116"/>
                  <a:pt x="23662" y="21116"/>
                  <a:pt x="23658" y="21116"/>
                </a:cubicBezTo>
                <a:cubicBezTo>
                  <a:pt x="23463" y="21116"/>
                  <a:pt x="22732" y="20441"/>
                  <a:pt x="22589" y="20298"/>
                </a:cubicBezTo>
                <a:cubicBezTo>
                  <a:pt x="21860" y="19685"/>
                  <a:pt x="21101" y="19160"/>
                  <a:pt x="20284" y="18693"/>
                </a:cubicBezTo>
                <a:cubicBezTo>
                  <a:pt x="18981" y="18017"/>
                  <a:pt x="17228" y="17383"/>
                  <a:pt x="15668" y="17383"/>
                </a:cubicBezTo>
                <a:cubicBezTo>
                  <a:pt x="15410" y="17383"/>
                  <a:pt x="15158" y="17401"/>
                  <a:pt x="14914" y="17438"/>
                </a:cubicBezTo>
                <a:cubicBezTo>
                  <a:pt x="15176" y="18226"/>
                  <a:pt x="16490" y="18605"/>
                  <a:pt x="17161" y="18956"/>
                </a:cubicBezTo>
                <a:cubicBezTo>
                  <a:pt x="18036" y="19364"/>
                  <a:pt x="18970" y="19773"/>
                  <a:pt x="19875" y="20123"/>
                </a:cubicBezTo>
                <a:cubicBezTo>
                  <a:pt x="20780" y="20532"/>
                  <a:pt x="21685" y="20853"/>
                  <a:pt x="22619" y="21145"/>
                </a:cubicBezTo>
                <a:cubicBezTo>
                  <a:pt x="23027" y="21232"/>
                  <a:pt x="23728" y="21261"/>
                  <a:pt x="24049" y="21524"/>
                </a:cubicBezTo>
                <a:cubicBezTo>
                  <a:pt x="24341" y="21787"/>
                  <a:pt x="24516" y="22399"/>
                  <a:pt x="24691" y="22779"/>
                </a:cubicBezTo>
                <a:cubicBezTo>
                  <a:pt x="24778" y="22399"/>
                  <a:pt x="24428" y="21816"/>
                  <a:pt x="24311" y="21407"/>
                </a:cubicBezTo>
                <a:cubicBezTo>
                  <a:pt x="24165" y="21028"/>
                  <a:pt x="24107" y="20619"/>
                  <a:pt x="24136" y="20240"/>
                </a:cubicBezTo>
                <a:cubicBezTo>
                  <a:pt x="24195" y="19335"/>
                  <a:pt x="24574" y="18459"/>
                  <a:pt x="24749" y="17555"/>
                </a:cubicBezTo>
                <a:cubicBezTo>
                  <a:pt x="25070" y="15629"/>
                  <a:pt x="25158" y="13673"/>
                  <a:pt x="24983" y="11718"/>
                </a:cubicBezTo>
                <a:cubicBezTo>
                  <a:pt x="24983" y="11338"/>
                  <a:pt x="25041" y="10696"/>
                  <a:pt x="24866" y="10346"/>
                </a:cubicBezTo>
                <a:cubicBezTo>
                  <a:pt x="24790" y="10173"/>
                  <a:pt x="24724" y="10105"/>
                  <a:pt x="24666" y="10105"/>
                </a:cubicBezTo>
                <a:cubicBezTo>
                  <a:pt x="24481" y="10105"/>
                  <a:pt x="24385" y="10810"/>
                  <a:pt x="24341" y="10988"/>
                </a:cubicBezTo>
                <a:cubicBezTo>
                  <a:pt x="24165" y="11980"/>
                  <a:pt x="24019" y="12973"/>
                  <a:pt x="23903" y="13994"/>
                </a:cubicBezTo>
                <a:cubicBezTo>
                  <a:pt x="23669" y="16095"/>
                  <a:pt x="23611" y="18197"/>
                  <a:pt x="23786" y="20298"/>
                </a:cubicBezTo>
                <a:cubicBezTo>
                  <a:pt x="23173" y="19335"/>
                  <a:pt x="22385" y="18430"/>
                  <a:pt x="22181" y="17234"/>
                </a:cubicBezTo>
                <a:cubicBezTo>
                  <a:pt x="21977" y="16066"/>
                  <a:pt x="22064" y="14811"/>
                  <a:pt x="21977" y="13586"/>
                </a:cubicBezTo>
                <a:cubicBezTo>
                  <a:pt x="21860" y="12214"/>
                  <a:pt x="21655" y="10842"/>
                  <a:pt x="21451" y="9470"/>
                </a:cubicBezTo>
                <a:cubicBezTo>
                  <a:pt x="21276" y="8303"/>
                  <a:pt x="21276" y="6873"/>
                  <a:pt x="20722" y="5793"/>
                </a:cubicBezTo>
                <a:cubicBezTo>
                  <a:pt x="20050" y="7369"/>
                  <a:pt x="20488" y="9266"/>
                  <a:pt x="20663" y="10901"/>
                </a:cubicBezTo>
                <a:cubicBezTo>
                  <a:pt x="20867" y="12827"/>
                  <a:pt x="21101" y="14724"/>
                  <a:pt x="21305" y="16621"/>
                </a:cubicBezTo>
                <a:cubicBezTo>
                  <a:pt x="20751" y="15950"/>
                  <a:pt x="20050" y="15249"/>
                  <a:pt x="19963" y="14403"/>
                </a:cubicBezTo>
                <a:cubicBezTo>
                  <a:pt x="19875" y="13556"/>
                  <a:pt x="19963" y="12710"/>
                  <a:pt x="19817" y="11834"/>
                </a:cubicBezTo>
                <a:cubicBezTo>
                  <a:pt x="19554" y="10025"/>
                  <a:pt x="18620" y="8566"/>
                  <a:pt x="17628" y="7048"/>
                </a:cubicBezTo>
                <a:cubicBezTo>
                  <a:pt x="17394" y="6610"/>
                  <a:pt x="17132" y="6202"/>
                  <a:pt x="16811" y="5822"/>
                </a:cubicBezTo>
                <a:cubicBezTo>
                  <a:pt x="16691" y="5703"/>
                  <a:pt x="16592" y="5651"/>
                  <a:pt x="16517" y="5651"/>
                </a:cubicBezTo>
                <a:cubicBezTo>
                  <a:pt x="16372" y="5651"/>
                  <a:pt x="16315" y="5845"/>
                  <a:pt x="16373" y="6114"/>
                </a:cubicBezTo>
                <a:cubicBezTo>
                  <a:pt x="16460" y="6494"/>
                  <a:pt x="16606" y="6873"/>
                  <a:pt x="16782" y="7223"/>
                </a:cubicBezTo>
                <a:cubicBezTo>
                  <a:pt x="16957" y="7690"/>
                  <a:pt x="17161" y="8157"/>
                  <a:pt x="17336" y="8624"/>
                </a:cubicBezTo>
                <a:cubicBezTo>
                  <a:pt x="18007" y="10434"/>
                  <a:pt x="18620" y="12301"/>
                  <a:pt x="19262" y="14111"/>
                </a:cubicBezTo>
                <a:cubicBezTo>
                  <a:pt x="18679" y="13469"/>
                  <a:pt x="18007" y="12856"/>
                  <a:pt x="17482" y="12185"/>
                </a:cubicBezTo>
                <a:cubicBezTo>
                  <a:pt x="16869" y="11426"/>
                  <a:pt x="16665" y="10434"/>
                  <a:pt x="16373" y="9529"/>
                </a:cubicBezTo>
                <a:cubicBezTo>
                  <a:pt x="15818" y="7661"/>
                  <a:pt x="15030" y="5881"/>
                  <a:pt x="14038" y="4217"/>
                </a:cubicBezTo>
                <a:cubicBezTo>
                  <a:pt x="13746" y="3808"/>
                  <a:pt x="13484" y="3400"/>
                  <a:pt x="13163" y="3020"/>
                </a:cubicBezTo>
                <a:cubicBezTo>
                  <a:pt x="13075" y="2911"/>
                  <a:pt x="12788" y="2520"/>
                  <a:pt x="12590" y="2520"/>
                </a:cubicBezTo>
                <a:cubicBezTo>
                  <a:pt x="12525" y="2520"/>
                  <a:pt x="12469" y="2562"/>
                  <a:pt x="12433" y="2670"/>
                </a:cubicBezTo>
                <a:cubicBezTo>
                  <a:pt x="12345" y="2933"/>
                  <a:pt x="12696" y="3517"/>
                  <a:pt x="12783" y="3779"/>
                </a:cubicBezTo>
                <a:cubicBezTo>
                  <a:pt x="12958" y="4217"/>
                  <a:pt x="13104" y="4655"/>
                  <a:pt x="13250" y="5093"/>
                </a:cubicBezTo>
                <a:cubicBezTo>
                  <a:pt x="13863" y="6844"/>
                  <a:pt x="14476" y="8595"/>
                  <a:pt x="15497" y="10171"/>
                </a:cubicBezTo>
                <a:lnTo>
                  <a:pt x="13163" y="8361"/>
                </a:lnTo>
                <a:cubicBezTo>
                  <a:pt x="12520" y="7894"/>
                  <a:pt x="11674" y="7457"/>
                  <a:pt x="11411" y="6639"/>
                </a:cubicBezTo>
                <a:cubicBezTo>
                  <a:pt x="11149" y="5851"/>
                  <a:pt x="11032" y="5005"/>
                  <a:pt x="10682" y="4217"/>
                </a:cubicBezTo>
                <a:cubicBezTo>
                  <a:pt x="10332" y="3371"/>
                  <a:pt x="9806" y="2612"/>
                  <a:pt x="9193" y="1970"/>
                </a:cubicBezTo>
                <a:cubicBezTo>
                  <a:pt x="8551" y="1269"/>
                  <a:pt x="7851" y="656"/>
                  <a:pt x="7063" y="131"/>
                </a:cubicBezTo>
                <a:cubicBezTo>
                  <a:pt x="6913" y="40"/>
                  <a:pt x="6810" y="0"/>
                  <a:pt x="6743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5" name="Google Shape;65;p2"/>
          <p:cNvSpPr/>
          <p:nvPr/>
        </p:nvSpPr>
        <p:spPr>
          <a:xfrm rot="5400000">
            <a:off x="6570138" y="5305735"/>
            <a:ext cx="995063" cy="2545728"/>
          </a:xfrm>
          <a:custGeom>
            <a:avLst/>
            <a:gdLst/>
            <a:ahLst/>
            <a:cxnLst/>
            <a:rect l="l" t="t" r="r" b="b"/>
            <a:pathLst>
              <a:path w="39109" h="43726" extrusionOk="0">
                <a:moveTo>
                  <a:pt x="22320" y="1"/>
                </a:moveTo>
                <a:cubicBezTo>
                  <a:pt x="20507" y="1"/>
                  <a:pt x="18704" y="165"/>
                  <a:pt x="16957" y="421"/>
                </a:cubicBezTo>
                <a:lnTo>
                  <a:pt x="15848" y="596"/>
                </a:lnTo>
                <a:cubicBezTo>
                  <a:pt x="11004" y="1326"/>
                  <a:pt x="5021" y="2435"/>
                  <a:pt x="2044" y="7046"/>
                </a:cubicBezTo>
                <a:cubicBezTo>
                  <a:pt x="59" y="10111"/>
                  <a:pt x="439" y="15393"/>
                  <a:pt x="293" y="19158"/>
                </a:cubicBezTo>
                <a:cubicBezTo>
                  <a:pt x="1" y="24090"/>
                  <a:pt x="88" y="29052"/>
                  <a:pt x="497" y="33984"/>
                </a:cubicBezTo>
                <a:cubicBezTo>
                  <a:pt x="1139" y="40668"/>
                  <a:pt x="4116" y="43411"/>
                  <a:pt x="9544" y="43586"/>
                </a:cubicBezTo>
                <a:cubicBezTo>
                  <a:pt x="12104" y="43664"/>
                  <a:pt x="14656" y="43725"/>
                  <a:pt x="17199" y="43725"/>
                </a:cubicBezTo>
                <a:cubicBezTo>
                  <a:pt x="19411" y="43725"/>
                  <a:pt x="21617" y="43679"/>
                  <a:pt x="23816" y="43557"/>
                </a:cubicBezTo>
                <a:cubicBezTo>
                  <a:pt x="27435" y="43353"/>
                  <a:pt x="31433" y="43557"/>
                  <a:pt x="34702" y="41660"/>
                </a:cubicBezTo>
                <a:cubicBezTo>
                  <a:pt x="37971" y="39763"/>
                  <a:pt x="38963" y="35560"/>
                  <a:pt x="39021" y="31299"/>
                </a:cubicBezTo>
                <a:cubicBezTo>
                  <a:pt x="39109" y="25987"/>
                  <a:pt x="38759" y="20646"/>
                  <a:pt x="38642" y="15306"/>
                </a:cubicBezTo>
                <a:cubicBezTo>
                  <a:pt x="38584" y="10694"/>
                  <a:pt x="37591" y="5616"/>
                  <a:pt x="33856" y="3135"/>
                </a:cubicBezTo>
                <a:cubicBezTo>
                  <a:pt x="30308" y="790"/>
                  <a:pt x="26293" y="1"/>
                  <a:pt x="22320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66" name="Google Shape;66;p2"/>
          <p:cNvGrpSpPr/>
          <p:nvPr/>
        </p:nvGrpSpPr>
        <p:grpSpPr>
          <a:xfrm rot="8416454">
            <a:off x="7442697" y="6236284"/>
            <a:ext cx="1548248" cy="979177"/>
            <a:chOff x="5161625" y="732525"/>
            <a:chExt cx="456050" cy="288425"/>
          </a:xfrm>
        </p:grpSpPr>
        <p:sp>
          <p:nvSpPr>
            <p:cNvPr id="67" name="Google Shape;67;p2"/>
            <p:cNvSpPr/>
            <p:nvPr/>
          </p:nvSpPr>
          <p:spPr>
            <a:xfrm>
              <a:off x="5417000" y="739375"/>
              <a:ext cx="70075" cy="59075"/>
            </a:xfrm>
            <a:custGeom>
              <a:avLst/>
              <a:gdLst/>
              <a:ahLst/>
              <a:cxnLst/>
              <a:rect l="l" t="t" r="r" b="b"/>
              <a:pathLst>
                <a:path w="2803" h="2363" extrusionOk="0">
                  <a:moveTo>
                    <a:pt x="2131" y="0"/>
                  </a:moveTo>
                  <a:cubicBezTo>
                    <a:pt x="1927" y="0"/>
                    <a:pt x="1752" y="29"/>
                    <a:pt x="1547" y="59"/>
                  </a:cubicBezTo>
                  <a:cubicBezTo>
                    <a:pt x="1438" y="27"/>
                    <a:pt x="1326" y="13"/>
                    <a:pt x="1215" y="13"/>
                  </a:cubicBezTo>
                  <a:cubicBezTo>
                    <a:pt x="910" y="13"/>
                    <a:pt x="607" y="121"/>
                    <a:pt x="351" y="292"/>
                  </a:cubicBezTo>
                  <a:cubicBezTo>
                    <a:pt x="176" y="438"/>
                    <a:pt x="59" y="672"/>
                    <a:pt x="88" y="905"/>
                  </a:cubicBezTo>
                  <a:cubicBezTo>
                    <a:pt x="0" y="1138"/>
                    <a:pt x="59" y="1372"/>
                    <a:pt x="234" y="1518"/>
                  </a:cubicBezTo>
                  <a:cubicBezTo>
                    <a:pt x="379" y="2036"/>
                    <a:pt x="862" y="2362"/>
                    <a:pt x="1360" y="2362"/>
                  </a:cubicBezTo>
                  <a:cubicBezTo>
                    <a:pt x="1563" y="2362"/>
                    <a:pt x="1769" y="2308"/>
                    <a:pt x="1956" y="2189"/>
                  </a:cubicBezTo>
                  <a:cubicBezTo>
                    <a:pt x="2219" y="1985"/>
                    <a:pt x="2394" y="1722"/>
                    <a:pt x="2423" y="1372"/>
                  </a:cubicBezTo>
                  <a:cubicBezTo>
                    <a:pt x="2510" y="1226"/>
                    <a:pt x="2510" y="1051"/>
                    <a:pt x="2452" y="905"/>
                  </a:cubicBezTo>
                  <a:cubicBezTo>
                    <a:pt x="2802" y="584"/>
                    <a:pt x="2598" y="0"/>
                    <a:pt x="213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" name="Google Shape;68;p2"/>
            <p:cNvSpPr/>
            <p:nvPr/>
          </p:nvSpPr>
          <p:spPr>
            <a:xfrm>
              <a:off x="5290050" y="825250"/>
              <a:ext cx="72975" cy="59500"/>
            </a:xfrm>
            <a:custGeom>
              <a:avLst/>
              <a:gdLst/>
              <a:ahLst/>
              <a:cxnLst/>
              <a:rect l="l" t="t" r="r" b="b"/>
              <a:pathLst>
                <a:path w="2919" h="2380" extrusionOk="0">
                  <a:moveTo>
                    <a:pt x="1876" y="1"/>
                  </a:moveTo>
                  <a:cubicBezTo>
                    <a:pt x="1687" y="1"/>
                    <a:pt x="1493" y="32"/>
                    <a:pt x="1314" y="67"/>
                  </a:cubicBezTo>
                  <a:cubicBezTo>
                    <a:pt x="905" y="97"/>
                    <a:pt x="526" y="330"/>
                    <a:pt x="292" y="710"/>
                  </a:cubicBezTo>
                  <a:cubicBezTo>
                    <a:pt x="146" y="972"/>
                    <a:pt x="117" y="1293"/>
                    <a:pt x="205" y="1556"/>
                  </a:cubicBezTo>
                  <a:cubicBezTo>
                    <a:pt x="205" y="1614"/>
                    <a:pt x="175" y="1673"/>
                    <a:pt x="146" y="1731"/>
                  </a:cubicBezTo>
                  <a:cubicBezTo>
                    <a:pt x="0" y="2096"/>
                    <a:pt x="361" y="2380"/>
                    <a:pt x="688" y="2380"/>
                  </a:cubicBezTo>
                  <a:cubicBezTo>
                    <a:pt x="753" y="2380"/>
                    <a:pt x="817" y="2368"/>
                    <a:pt x="876" y="2344"/>
                  </a:cubicBezTo>
                  <a:cubicBezTo>
                    <a:pt x="1255" y="2169"/>
                    <a:pt x="1722" y="2227"/>
                    <a:pt x="2131" y="2023"/>
                  </a:cubicBezTo>
                  <a:cubicBezTo>
                    <a:pt x="2452" y="1877"/>
                    <a:pt x="2685" y="1585"/>
                    <a:pt x="2802" y="1235"/>
                  </a:cubicBezTo>
                  <a:cubicBezTo>
                    <a:pt x="2919" y="914"/>
                    <a:pt x="2831" y="534"/>
                    <a:pt x="2598" y="272"/>
                  </a:cubicBezTo>
                  <a:cubicBezTo>
                    <a:pt x="2408" y="65"/>
                    <a:pt x="2147" y="1"/>
                    <a:pt x="187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" name="Google Shape;69;p2"/>
            <p:cNvSpPr/>
            <p:nvPr/>
          </p:nvSpPr>
          <p:spPr>
            <a:xfrm>
              <a:off x="5530100" y="788400"/>
              <a:ext cx="87575" cy="68550"/>
            </a:xfrm>
            <a:custGeom>
              <a:avLst/>
              <a:gdLst/>
              <a:ahLst/>
              <a:cxnLst/>
              <a:rect l="l" t="t" r="r" b="b"/>
              <a:pathLst>
                <a:path w="3503" h="2742" extrusionOk="0">
                  <a:moveTo>
                    <a:pt x="2281" y="1"/>
                  </a:moveTo>
                  <a:cubicBezTo>
                    <a:pt x="2003" y="1"/>
                    <a:pt x="1727" y="125"/>
                    <a:pt x="1547" y="345"/>
                  </a:cubicBezTo>
                  <a:cubicBezTo>
                    <a:pt x="1489" y="345"/>
                    <a:pt x="1459" y="374"/>
                    <a:pt x="1401" y="374"/>
                  </a:cubicBezTo>
                  <a:cubicBezTo>
                    <a:pt x="1304" y="304"/>
                    <a:pt x="1193" y="268"/>
                    <a:pt x="1085" y="268"/>
                  </a:cubicBezTo>
                  <a:cubicBezTo>
                    <a:pt x="966" y="268"/>
                    <a:pt x="851" y="312"/>
                    <a:pt x="759" y="403"/>
                  </a:cubicBezTo>
                  <a:cubicBezTo>
                    <a:pt x="175" y="899"/>
                    <a:pt x="0" y="1717"/>
                    <a:pt x="321" y="2446"/>
                  </a:cubicBezTo>
                  <a:cubicBezTo>
                    <a:pt x="409" y="2592"/>
                    <a:pt x="555" y="2709"/>
                    <a:pt x="759" y="2709"/>
                  </a:cubicBezTo>
                  <a:cubicBezTo>
                    <a:pt x="883" y="2731"/>
                    <a:pt x="1009" y="2742"/>
                    <a:pt x="1135" y="2742"/>
                  </a:cubicBezTo>
                  <a:cubicBezTo>
                    <a:pt x="1512" y="2742"/>
                    <a:pt x="1890" y="2643"/>
                    <a:pt x="2218" y="2446"/>
                  </a:cubicBezTo>
                  <a:cubicBezTo>
                    <a:pt x="2306" y="2359"/>
                    <a:pt x="2393" y="2271"/>
                    <a:pt x="2452" y="2184"/>
                  </a:cubicBezTo>
                  <a:cubicBezTo>
                    <a:pt x="2831" y="2154"/>
                    <a:pt x="3152" y="1979"/>
                    <a:pt x="3386" y="1658"/>
                  </a:cubicBezTo>
                  <a:cubicBezTo>
                    <a:pt x="3502" y="1483"/>
                    <a:pt x="3473" y="1220"/>
                    <a:pt x="3327" y="1045"/>
                  </a:cubicBezTo>
                  <a:cubicBezTo>
                    <a:pt x="3298" y="1016"/>
                    <a:pt x="3269" y="987"/>
                    <a:pt x="3240" y="958"/>
                  </a:cubicBezTo>
                  <a:cubicBezTo>
                    <a:pt x="3211" y="578"/>
                    <a:pt x="2977" y="257"/>
                    <a:pt x="2656" y="82"/>
                  </a:cubicBezTo>
                  <a:cubicBezTo>
                    <a:pt x="2537" y="27"/>
                    <a:pt x="2408" y="1"/>
                    <a:pt x="228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" name="Google Shape;70;p2"/>
            <p:cNvSpPr/>
            <p:nvPr/>
          </p:nvSpPr>
          <p:spPr>
            <a:xfrm>
              <a:off x="5430850" y="861400"/>
              <a:ext cx="72275" cy="51275"/>
            </a:xfrm>
            <a:custGeom>
              <a:avLst/>
              <a:gdLst/>
              <a:ahLst/>
              <a:cxnLst/>
              <a:rect l="l" t="t" r="r" b="b"/>
              <a:pathLst>
                <a:path w="2891" h="2051" extrusionOk="0">
                  <a:moveTo>
                    <a:pt x="1956" y="1190"/>
                  </a:moveTo>
                  <a:cubicBezTo>
                    <a:pt x="1942" y="1204"/>
                    <a:pt x="1920" y="1212"/>
                    <a:pt x="1898" y="1212"/>
                  </a:cubicBezTo>
                  <a:cubicBezTo>
                    <a:pt x="1876" y="1212"/>
                    <a:pt x="1854" y="1204"/>
                    <a:pt x="1840" y="1190"/>
                  </a:cubicBezTo>
                  <a:close/>
                  <a:moveTo>
                    <a:pt x="1884" y="0"/>
                  </a:moveTo>
                  <a:cubicBezTo>
                    <a:pt x="1809" y="0"/>
                    <a:pt x="1734" y="17"/>
                    <a:pt x="1665" y="52"/>
                  </a:cubicBezTo>
                  <a:cubicBezTo>
                    <a:pt x="1373" y="197"/>
                    <a:pt x="1022" y="314"/>
                    <a:pt x="731" y="489"/>
                  </a:cubicBezTo>
                  <a:cubicBezTo>
                    <a:pt x="439" y="664"/>
                    <a:pt x="1" y="927"/>
                    <a:pt x="118" y="1365"/>
                  </a:cubicBezTo>
                  <a:cubicBezTo>
                    <a:pt x="118" y="1598"/>
                    <a:pt x="264" y="1803"/>
                    <a:pt x="468" y="1919"/>
                  </a:cubicBezTo>
                  <a:cubicBezTo>
                    <a:pt x="643" y="2007"/>
                    <a:pt x="840" y="2051"/>
                    <a:pt x="1037" y="2051"/>
                  </a:cubicBezTo>
                  <a:cubicBezTo>
                    <a:pt x="1234" y="2051"/>
                    <a:pt x="1431" y="2007"/>
                    <a:pt x="1606" y="1919"/>
                  </a:cubicBezTo>
                  <a:cubicBezTo>
                    <a:pt x="1986" y="1773"/>
                    <a:pt x="2511" y="1598"/>
                    <a:pt x="2715" y="1219"/>
                  </a:cubicBezTo>
                  <a:cubicBezTo>
                    <a:pt x="2890" y="840"/>
                    <a:pt x="2715" y="402"/>
                    <a:pt x="2336" y="256"/>
                  </a:cubicBezTo>
                  <a:cubicBezTo>
                    <a:pt x="2233" y="92"/>
                    <a:pt x="2059" y="0"/>
                    <a:pt x="188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1" name="Google Shape;71;p2"/>
            <p:cNvSpPr/>
            <p:nvPr/>
          </p:nvSpPr>
          <p:spPr>
            <a:xfrm>
              <a:off x="5287325" y="732525"/>
              <a:ext cx="67675" cy="58000"/>
            </a:xfrm>
            <a:custGeom>
              <a:avLst/>
              <a:gdLst/>
              <a:ahLst/>
              <a:cxnLst/>
              <a:rect l="l" t="t" r="r" b="b"/>
              <a:pathLst>
                <a:path w="2707" h="2320" extrusionOk="0">
                  <a:moveTo>
                    <a:pt x="1457" y="0"/>
                  </a:moveTo>
                  <a:cubicBezTo>
                    <a:pt x="1331" y="0"/>
                    <a:pt x="1208" y="27"/>
                    <a:pt x="1102" y="70"/>
                  </a:cubicBezTo>
                  <a:cubicBezTo>
                    <a:pt x="518" y="128"/>
                    <a:pt x="22" y="449"/>
                    <a:pt x="22" y="1091"/>
                  </a:cubicBezTo>
                  <a:cubicBezTo>
                    <a:pt x="0" y="1838"/>
                    <a:pt x="665" y="2320"/>
                    <a:pt x="1343" y="2320"/>
                  </a:cubicBezTo>
                  <a:cubicBezTo>
                    <a:pt x="1593" y="2320"/>
                    <a:pt x="1845" y="2254"/>
                    <a:pt x="2065" y="2113"/>
                  </a:cubicBezTo>
                  <a:cubicBezTo>
                    <a:pt x="2561" y="1763"/>
                    <a:pt x="2707" y="1091"/>
                    <a:pt x="2444" y="537"/>
                  </a:cubicBezTo>
                  <a:cubicBezTo>
                    <a:pt x="2415" y="362"/>
                    <a:pt x="2269" y="216"/>
                    <a:pt x="2123" y="187"/>
                  </a:cubicBezTo>
                  <a:cubicBezTo>
                    <a:pt x="1948" y="70"/>
                    <a:pt x="1802" y="12"/>
                    <a:pt x="1598" y="12"/>
                  </a:cubicBezTo>
                  <a:cubicBezTo>
                    <a:pt x="1551" y="4"/>
                    <a:pt x="1504" y="0"/>
                    <a:pt x="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2" name="Google Shape;72;p2"/>
            <p:cNvSpPr/>
            <p:nvPr/>
          </p:nvSpPr>
          <p:spPr>
            <a:xfrm>
              <a:off x="5161625" y="857375"/>
              <a:ext cx="55475" cy="51225"/>
            </a:xfrm>
            <a:custGeom>
              <a:avLst/>
              <a:gdLst/>
              <a:ahLst/>
              <a:cxnLst/>
              <a:rect l="l" t="t" r="r" b="b"/>
              <a:pathLst>
                <a:path w="2219" h="2049" extrusionOk="0">
                  <a:moveTo>
                    <a:pt x="1022" y="1059"/>
                  </a:moveTo>
                  <a:cubicBezTo>
                    <a:pt x="1022" y="1059"/>
                    <a:pt x="993" y="1088"/>
                    <a:pt x="993" y="1088"/>
                  </a:cubicBezTo>
                  <a:lnTo>
                    <a:pt x="993" y="1059"/>
                  </a:lnTo>
                  <a:close/>
                  <a:moveTo>
                    <a:pt x="975" y="1"/>
                  </a:moveTo>
                  <a:cubicBezTo>
                    <a:pt x="807" y="1"/>
                    <a:pt x="642" y="57"/>
                    <a:pt x="497" y="154"/>
                  </a:cubicBezTo>
                  <a:cubicBezTo>
                    <a:pt x="292" y="271"/>
                    <a:pt x="117" y="475"/>
                    <a:pt x="30" y="709"/>
                  </a:cubicBezTo>
                  <a:cubicBezTo>
                    <a:pt x="1" y="796"/>
                    <a:pt x="1" y="913"/>
                    <a:pt x="30" y="1001"/>
                  </a:cubicBezTo>
                  <a:cubicBezTo>
                    <a:pt x="30" y="1088"/>
                    <a:pt x="30" y="1176"/>
                    <a:pt x="30" y="1263"/>
                  </a:cubicBezTo>
                  <a:cubicBezTo>
                    <a:pt x="114" y="1747"/>
                    <a:pt x="531" y="2049"/>
                    <a:pt x="976" y="2049"/>
                  </a:cubicBezTo>
                  <a:cubicBezTo>
                    <a:pt x="1149" y="2049"/>
                    <a:pt x="1326" y="2003"/>
                    <a:pt x="1489" y="1905"/>
                  </a:cubicBezTo>
                  <a:cubicBezTo>
                    <a:pt x="2131" y="1584"/>
                    <a:pt x="2219" y="680"/>
                    <a:pt x="1664" y="242"/>
                  </a:cubicBezTo>
                  <a:cubicBezTo>
                    <a:pt x="1577" y="183"/>
                    <a:pt x="1460" y="125"/>
                    <a:pt x="1372" y="96"/>
                  </a:cubicBezTo>
                  <a:cubicBezTo>
                    <a:pt x="1285" y="37"/>
                    <a:pt x="1168" y="8"/>
                    <a:pt x="1080" y="8"/>
                  </a:cubicBezTo>
                  <a:cubicBezTo>
                    <a:pt x="1045" y="3"/>
                    <a:pt x="1010" y="1"/>
                    <a:pt x="97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" name="Google Shape;73;p2"/>
            <p:cNvSpPr/>
            <p:nvPr/>
          </p:nvSpPr>
          <p:spPr>
            <a:xfrm>
              <a:off x="5288575" y="945725"/>
              <a:ext cx="56625" cy="50200"/>
            </a:xfrm>
            <a:custGeom>
              <a:avLst/>
              <a:gdLst/>
              <a:ahLst/>
              <a:cxnLst/>
              <a:rect l="l" t="t" r="r" b="b"/>
              <a:pathLst>
                <a:path w="2265" h="2008" extrusionOk="0">
                  <a:moveTo>
                    <a:pt x="1597" y="0"/>
                  </a:moveTo>
                  <a:cubicBezTo>
                    <a:pt x="1571" y="0"/>
                    <a:pt x="1545" y="2"/>
                    <a:pt x="1518" y="6"/>
                  </a:cubicBezTo>
                  <a:cubicBezTo>
                    <a:pt x="1373" y="35"/>
                    <a:pt x="1227" y="64"/>
                    <a:pt x="1110" y="152"/>
                  </a:cubicBezTo>
                  <a:cubicBezTo>
                    <a:pt x="964" y="152"/>
                    <a:pt x="847" y="181"/>
                    <a:pt x="701" y="239"/>
                  </a:cubicBezTo>
                  <a:cubicBezTo>
                    <a:pt x="30" y="560"/>
                    <a:pt x="1" y="1523"/>
                    <a:pt x="672" y="1874"/>
                  </a:cubicBezTo>
                  <a:cubicBezTo>
                    <a:pt x="825" y="1963"/>
                    <a:pt x="995" y="2008"/>
                    <a:pt x="1165" y="2008"/>
                  </a:cubicBezTo>
                  <a:cubicBezTo>
                    <a:pt x="1383" y="2008"/>
                    <a:pt x="1601" y="1934"/>
                    <a:pt x="1781" y="1786"/>
                  </a:cubicBezTo>
                  <a:cubicBezTo>
                    <a:pt x="1898" y="1698"/>
                    <a:pt x="1985" y="1552"/>
                    <a:pt x="1985" y="1377"/>
                  </a:cubicBezTo>
                  <a:cubicBezTo>
                    <a:pt x="2015" y="1319"/>
                    <a:pt x="2044" y="1261"/>
                    <a:pt x="2073" y="1202"/>
                  </a:cubicBezTo>
                  <a:cubicBezTo>
                    <a:pt x="2102" y="1056"/>
                    <a:pt x="2102" y="910"/>
                    <a:pt x="2073" y="794"/>
                  </a:cubicBezTo>
                  <a:cubicBezTo>
                    <a:pt x="2265" y="410"/>
                    <a:pt x="1993" y="0"/>
                    <a:pt x="159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4" name="Google Shape;74;p2"/>
            <p:cNvSpPr/>
            <p:nvPr/>
          </p:nvSpPr>
          <p:spPr>
            <a:xfrm>
              <a:off x="5163825" y="971550"/>
              <a:ext cx="56200" cy="49400"/>
            </a:xfrm>
            <a:custGeom>
              <a:avLst/>
              <a:gdLst/>
              <a:ahLst/>
              <a:cxnLst/>
              <a:rect l="l" t="t" r="r" b="b"/>
              <a:pathLst>
                <a:path w="2248" h="1976" extrusionOk="0">
                  <a:moveTo>
                    <a:pt x="1578" y="1"/>
                  </a:moveTo>
                  <a:cubicBezTo>
                    <a:pt x="1501" y="1"/>
                    <a:pt x="1421" y="17"/>
                    <a:pt x="1343" y="53"/>
                  </a:cubicBezTo>
                  <a:lnTo>
                    <a:pt x="350" y="461"/>
                  </a:lnTo>
                  <a:cubicBezTo>
                    <a:pt x="117" y="607"/>
                    <a:pt x="0" y="899"/>
                    <a:pt x="146" y="1162"/>
                  </a:cubicBezTo>
                  <a:cubicBezTo>
                    <a:pt x="223" y="1340"/>
                    <a:pt x="411" y="1430"/>
                    <a:pt x="594" y="1430"/>
                  </a:cubicBezTo>
                  <a:cubicBezTo>
                    <a:pt x="620" y="1430"/>
                    <a:pt x="646" y="1428"/>
                    <a:pt x="671" y="1424"/>
                  </a:cubicBezTo>
                  <a:lnTo>
                    <a:pt x="671" y="1453"/>
                  </a:lnTo>
                  <a:cubicBezTo>
                    <a:pt x="671" y="1750"/>
                    <a:pt x="922" y="1976"/>
                    <a:pt x="1198" y="1976"/>
                  </a:cubicBezTo>
                  <a:cubicBezTo>
                    <a:pt x="1275" y="1976"/>
                    <a:pt x="1354" y="1958"/>
                    <a:pt x="1430" y="1920"/>
                  </a:cubicBezTo>
                  <a:cubicBezTo>
                    <a:pt x="1956" y="1629"/>
                    <a:pt x="2247" y="1016"/>
                    <a:pt x="2102" y="403"/>
                  </a:cubicBezTo>
                  <a:cubicBezTo>
                    <a:pt x="2035" y="160"/>
                    <a:pt x="1819" y="1"/>
                    <a:pt x="157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5" name="Google Shape;75;p2"/>
            <p:cNvSpPr/>
            <p:nvPr/>
          </p:nvSpPr>
          <p:spPr>
            <a:xfrm>
              <a:off x="5191550" y="772650"/>
              <a:ext cx="41600" cy="40500"/>
            </a:xfrm>
            <a:custGeom>
              <a:avLst/>
              <a:gdLst/>
              <a:ahLst/>
              <a:cxnLst/>
              <a:rect l="l" t="t" r="r" b="b"/>
              <a:pathLst>
                <a:path w="1664" h="1620" extrusionOk="0">
                  <a:moveTo>
                    <a:pt x="1124" y="1"/>
                  </a:moveTo>
                  <a:cubicBezTo>
                    <a:pt x="1090" y="1"/>
                    <a:pt x="1056" y="4"/>
                    <a:pt x="1022" y="12"/>
                  </a:cubicBezTo>
                  <a:cubicBezTo>
                    <a:pt x="730" y="41"/>
                    <a:pt x="496" y="216"/>
                    <a:pt x="350" y="479"/>
                  </a:cubicBezTo>
                  <a:lnTo>
                    <a:pt x="321" y="508"/>
                  </a:lnTo>
                  <a:lnTo>
                    <a:pt x="175" y="741"/>
                  </a:lnTo>
                  <a:cubicBezTo>
                    <a:pt x="0" y="1004"/>
                    <a:pt x="88" y="1325"/>
                    <a:pt x="321" y="1471"/>
                  </a:cubicBezTo>
                  <a:cubicBezTo>
                    <a:pt x="350" y="1500"/>
                    <a:pt x="409" y="1500"/>
                    <a:pt x="438" y="1529"/>
                  </a:cubicBezTo>
                  <a:cubicBezTo>
                    <a:pt x="526" y="1588"/>
                    <a:pt x="642" y="1617"/>
                    <a:pt x="730" y="1617"/>
                  </a:cubicBezTo>
                  <a:cubicBezTo>
                    <a:pt x="751" y="1619"/>
                    <a:pt x="773" y="1619"/>
                    <a:pt x="794" y="1619"/>
                  </a:cubicBezTo>
                  <a:cubicBezTo>
                    <a:pt x="1145" y="1619"/>
                    <a:pt x="1435" y="1393"/>
                    <a:pt x="1518" y="1062"/>
                  </a:cubicBezTo>
                  <a:cubicBezTo>
                    <a:pt x="1547" y="975"/>
                    <a:pt x="1547" y="887"/>
                    <a:pt x="1547" y="800"/>
                  </a:cubicBezTo>
                  <a:cubicBezTo>
                    <a:pt x="1635" y="683"/>
                    <a:pt x="1664" y="537"/>
                    <a:pt x="1635" y="391"/>
                  </a:cubicBezTo>
                  <a:cubicBezTo>
                    <a:pt x="1558" y="163"/>
                    <a:pt x="1350" y="1"/>
                    <a:pt x="112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2871065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4"/>
          <p:cNvSpPr txBox="1">
            <a:spLocks noGrp="1"/>
          </p:cNvSpPr>
          <p:nvPr>
            <p:ph type="title"/>
          </p:nvPr>
        </p:nvSpPr>
        <p:spPr>
          <a:xfrm>
            <a:off x="950967" y="719333"/>
            <a:ext cx="10290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4"/>
          <p:cNvSpPr txBox="1">
            <a:spLocks noGrp="1"/>
          </p:cNvSpPr>
          <p:nvPr>
            <p:ph type="body" idx="1"/>
          </p:nvPr>
        </p:nvSpPr>
        <p:spPr>
          <a:xfrm>
            <a:off x="951000" y="1578300"/>
            <a:ext cx="102900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40256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marL="1219170" lvl="1" indent="-440256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marL="1828754" lvl="2" indent="-440256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marL="2438339" lvl="3" indent="-440256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marL="3047924" lvl="4" indent="-440256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marL="3657509" lvl="5" indent="-440256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marL="4267093" lvl="6" indent="-440256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marL="4876678" lvl="7" indent="-440256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marL="5486263" lvl="8" indent="-440256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>
            <a:endParaRPr/>
          </a:p>
        </p:txBody>
      </p:sp>
      <p:sp>
        <p:nvSpPr>
          <p:cNvPr id="105" name="Google Shape;105;p4"/>
          <p:cNvSpPr/>
          <p:nvPr/>
        </p:nvSpPr>
        <p:spPr>
          <a:xfrm>
            <a:off x="-720285" y="4681152"/>
            <a:ext cx="1967812" cy="1457513"/>
          </a:xfrm>
          <a:custGeom>
            <a:avLst/>
            <a:gdLst/>
            <a:ahLst/>
            <a:cxnLst/>
            <a:rect l="l" t="t" r="r" b="b"/>
            <a:pathLst>
              <a:path w="35666" h="26417" extrusionOk="0">
                <a:moveTo>
                  <a:pt x="18127" y="1"/>
                </a:moveTo>
                <a:cubicBezTo>
                  <a:pt x="13755" y="1"/>
                  <a:pt x="9223" y="876"/>
                  <a:pt x="8202" y="2046"/>
                </a:cubicBezTo>
                <a:cubicBezTo>
                  <a:pt x="1" y="3884"/>
                  <a:pt x="322" y="14800"/>
                  <a:pt x="2482" y="20812"/>
                </a:cubicBezTo>
                <a:cubicBezTo>
                  <a:pt x="4022" y="25111"/>
                  <a:pt x="9417" y="26416"/>
                  <a:pt x="14120" y="26416"/>
                </a:cubicBezTo>
                <a:cubicBezTo>
                  <a:pt x="15835" y="26416"/>
                  <a:pt x="17457" y="26243"/>
                  <a:pt x="18767" y="25977"/>
                </a:cubicBezTo>
                <a:cubicBezTo>
                  <a:pt x="28427" y="23993"/>
                  <a:pt x="35665" y="5344"/>
                  <a:pt x="24779" y="966"/>
                </a:cubicBezTo>
                <a:cubicBezTo>
                  <a:pt x="23070" y="287"/>
                  <a:pt x="20625" y="1"/>
                  <a:pt x="18127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06" name="Google Shape;106;p4"/>
          <p:cNvGrpSpPr/>
          <p:nvPr/>
        </p:nvGrpSpPr>
        <p:grpSpPr>
          <a:xfrm>
            <a:off x="10384886" y="6138683"/>
            <a:ext cx="1548260" cy="979184"/>
            <a:chOff x="5161625" y="732525"/>
            <a:chExt cx="456050" cy="288425"/>
          </a:xfrm>
        </p:grpSpPr>
        <p:sp>
          <p:nvSpPr>
            <p:cNvPr id="107" name="Google Shape;107;p4"/>
            <p:cNvSpPr/>
            <p:nvPr/>
          </p:nvSpPr>
          <p:spPr>
            <a:xfrm>
              <a:off x="5417000" y="739375"/>
              <a:ext cx="70075" cy="59075"/>
            </a:xfrm>
            <a:custGeom>
              <a:avLst/>
              <a:gdLst/>
              <a:ahLst/>
              <a:cxnLst/>
              <a:rect l="l" t="t" r="r" b="b"/>
              <a:pathLst>
                <a:path w="2803" h="2363" extrusionOk="0">
                  <a:moveTo>
                    <a:pt x="2131" y="0"/>
                  </a:moveTo>
                  <a:cubicBezTo>
                    <a:pt x="1927" y="0"/>
                    <a:pt x="1752" y="29"/>
                    <a:pt x="1547" y="59"/>
                  </a:cubicBezTo>
                  <a:cubicBezTo>
                    <a:pt x="1438" y="27"/>
                    <a:pt x="1326" y="13"/>
                    <a:pt x="1215" y="13"/>
                  </a:cubicBezTo>
                  <a:cubicBezTo>
                    <a:pt x="910" y="13"/>
                    <a:pt x="607" y="121"/>
                    <a:pt x="351" y="292"/>
                  </a:cubicBezTo>
                  <a:cubicBezTo>
                    <a:pt x="176" y="438"/>
                    <a:pt x="59" y="672"/>
                    <a:pt x="88" y="905"/>
                  </a:cubicBezTo>
                  <a:cubicBezTo>
                    <a:pt x="0" y="1138"/>
                    <a:pt x="59" y="1372"/>
                    <a:pt x="234" y="1518"/>
                  </a:cubicBezTo>
                  <a:cubicBezTo>
                    <a:pt x="379" y="2036"/>
                    <a:pt x="862" y="2362"/>
                    <a:pt x="1360" y="2362"/>
                  </a:cubicBezTo>
                  <a:cubicBezTo>
                    <a:pt x="1563" y="2362"/>
                    <a:pt x="1769" y="2308"/>
                    <a:pt x="1956" y="2189"/>
                  </a:cubicBezTo>
                  <a:cubicBezTo>
                    <a:pt x="2219" y="1985"/>
                    <a:pt x="2394" y="1722"/>
                    <a:pt x="2423" y="1372"/>
                  </a:cubicBezTo>
                  <a:cubicBezTo>
                    <a:pt x="2510" y="1226"/>
                    <a:pt x="2510" y="1051"/>
                    <a:pt x="2452" y="905"/>
                  </a:cubicBezTo>
                  <a:cubicBezTo>
                    <a:pt x="2802" y="584"/>
                    <a:pt x="2598" y="0"/>
                    <a:pt x="213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8" name="Google Shape;108;p4"/>
            <p:cNvSpPr/>
            <p:nvPr/>
          </p:nvSpPr>
          <p:spPr>
            <a:xfrm>
              <a:off x="5290050" y="825250"/>
              <a:ext cx="72975" cy="59500"/>
            </a:xfrm>
            <a:custGeom>
              <a:avLst/>
              <a:gdLst/>
              <a:ahLst/>
              <a:cxnLst/>
              <a:rect l="l" t="t" r="r" b="b"/>
              <a:pathLst>
                <a:path w="2919" h="2380" extrusionOk="0">
                  <a:moveTo>
                    <a:pt x="1876" y="1"/>
                  </a:moveTo>
                  <a:cubicBezTo>
                    <a:pt x="1687" y="1"/>
                    <a:pt x="1493" y="32"/>
                    <a:pt x="1314" y="67"/>
                  </a:cubicBezTo>
                  <a:cubicBezTo>
                    <a:pt x="905" y="97"/>
                    <a:pt x="526" y="330"/>
                    <a:pt x="292" y="710"/>
                  </a:cubicBezTo>
                  <a:cubicBezTo>
                    <a:pt x="146" y="972"/>
                    <a:pt x="117" y="1293"/>
                    <a:pt x="205" y="1556"/>
                  </a:cubicBezTo>
                  <a:cubicBezTo>
                    <a:pt x="205" y="1614"/>
                    <a:pt x="175" y="1673"/>
                    <a:pt x="146" y="1731"/>
                  </a:cubicBezTo>
                  <a:cubicBezTo>
                    <a:pt x="0" y="2096"/>
                    <a:pt x="361" y="2380"/>
                    <a:pt x="688" y="2380"/>
                  </a:cubicBezTo>
                  <a:cubicBezTo>
                    <a:pt x="753" y="2380"/>
                    <a:pt x="817" y="2368"/>
                    <a:pt x="876" y="2344"/>
                  </a:cubicBezTo>
                  <a:cubicBezTo>
                    <a:pt x="1255" y="2169"/>
                    <a:pt x="1722" y="2227"/>
                    <a:pt x="2131" y="2023"/>
                  </a:cubicBezTo>
                  <a:cubicBezTo>
                    <a:pt x="2452" y="1877"/>
                    <a:pt x="2685" y="1585"/>
                    <a:pt x="2802" y="1235"/>
                  </a:cubicBezTo>
                  <a:cubicBezTo>
                    <a:pt x="2919" y="914"/>
                    <a:pt x="2831" y="534"/>
                    <a:pt x="2598" y="272"/>
                  </a:cubicBezTo>
                  <a:cubicBezTo>
                    <a:pt x="2408" y="65"/>
                    <a:pt x="2147" y="1"/>
                    <a:pt x="187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9" name="Google Shape;109;p4"/>
            <p:cNvSpPr/>
            <p:nvPr/>
          </p:nvSpPr>
          <p:spPr>
            <a:xfrm>
              <a:off x="5530100" y="788400"/>
              <a:ext cx="87575" cy="68550"/>
            </a:xfrm>
            <a:custGeom>
              <a:avLst/>
              <a:gdLst/>
              <a:ahLst/>
              <a:cxnLst/>
              <a:rect l="l" t="t" r="r" b="b"/>
              <a:pathLst>
                <a:path w="3503" h="2742" extrusionOk="0">
                  <a:moveTo>
                    <a:pt x="2281" y="1"/>
                  </a:moveTo>
                  <a:cubicBezTo>
                    <a:pt x="2003" y="1"/>
                    <a:pt x="1727" y="125"/>
                    <a:pt x="1547" y="345"/>
                  </a:cubicBezTo>
                  <a:cubicBezTo>
                    <a:pt x="1489" y="345"/>
                    <a:pt x="1459" y="374"/>
                    <a:pt x="1401" y="374"/>
                  </a:cubicBezTo>
                  <a:cubicBezTo>
                    <a:pt x="1304" y="304"/>
                    <a:pt x="1193" y="268"/>
                    <a:pt x="1085" y="268"/>
                  </a:cubicBezTo>
                  <a:cubicBezTo>
                    <a:pt x="966" y="268"/>
                    <a:pt x="851" y="312"/>
                    <a:pt x="759" y="403"/>
                  </a:cubicBezTo>
                  <a:cubicBezTo>
                    <a:pt x="175" y="899"/>
                    <a:pt x="0" y="1717"/>
                    <a:pt x="321" y="2446"/>
                  </a:cubicBezTo>
                  <a:cubicBezTo>
                    <a:pt x="409" y="2592"/>
                    <a:pt x="555" y="2709"/>
                    <a:pt x="759" y="2709"/>
                  </a:cubicBezTo>
                  <a:cubicBezTo>
                    <a:pt x="883" y="2731"/>
                    <a:pt x="1009" y="2742"/>
                    <a:pt x="1135" y="2742"/>
                  </a:cubicBezTo>
                  <a:cubicBezTo>
                    <a:pt x="1512" y="2742"/>
                    <a:pt x="1890" y="2643"/>
                    <a:pt x="2218" y="2446"/>
                  </a:cubicBezTo>
                  <a:cubicBezTo>
                    <a:pt x="2306" y="2359"/>
                    <a:pt x="2393" y="2271"/>
                    <a:pt x="2452" y="2184"/>
                  </a:cubicBezTo>
                  <a:cubicBezTo>
                    <a:pt x="2831" y="2154"/>
                    <a:pt x="3152" y="1979"/>
                    <a:pt x="3386" y="1658"/>
                  </a:cubicBezTo>
                  <a:cubicBezTo>
                    <a:pt x="3502" y="1483"/>
                    <a:pt x="3473" y="1220"/>
                    <a:pt x="3327" y="1045"/>
                  </a:cubicBezTo>
                  <a:cubicBezTo>
                    <a:pt x="3298" y="1016"/>
                    <a:pt x="3269" y="987"/>
                    <a:pt x="3240" y="958"/>
                  </a:cubicBezTo>
                  <a:cubicBezTo>
                    <a:pt x="3211" y="578"/>
                    <a:pt x="2977" y="257"/>
                    <a:pt x="2656" y="82"/>
                  </a:cubicBezTo>
                  <a:cubicBezTo>
                    <a:pt x="2537" y="27"/>
                    <a:pt x="2408" y="1"/>
                    <a:pt x="22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0" name="Google Shape;110;p4"/>
            <p:cNvSpPr/>
            <p:nvPr/>
          </p:nvSpPr>
          <p:spPr>
            <a:xfrm>
              <a:off x="5430850" y="861400"/>
              <a:ext cx="72275" cy="51275"/>
            </a:xfrm>
            <a:custGeom>
              <a:avLst/>
              <a:gdLst/>
              <a:ahLst/>
              <a:cxnLst/>
              <a:rect l="l" t="t" r="r" b="b"/>
              <a:pathLst>
                <a:path w="2891" h="2051" extrusionOk="0">
                  <a:moveTo>
                    <a:pt x="1956" y="1190"/>
                  </a:moveTo>
                  <a:cubicBezTo>
                    <a:pt x="1942" y="1204"/>
                    <a:pt x="1920" y="1212"/>
                    <a:pt x="1898" y="1212"/>
                  </a:cubicBezTo>
                  <a:cubicBezTo>
                    <a:pt x="1876" y="1212"/>
                    <a:pt x="1854" y="1204"/>
                    <a:pt x="1840" y="1190"/>
                  </a:cubicBezTo>
                  <a:close/>
                  <a:moveTo>
                    <a:pt x="1884" y="0"/>
                  </a:moveTo>
                  <a:cubicBezTo>
                    <a:pt x="1809" y="0"/>
                    <a:pt x="1734" y="17"/>
                    <a:pt x="1665" y="52"/>
                  </a:cubicBezTo>
                  <a:cubicBezTo>
                    <a:pt x="1373" y="197"/>
                    <a:pt x="1022" y="314"/>
                    <a:pt x="731" y="489"/>
                  </a:cubicBezTo>
                  <a:cubicBezTo>
                    <a:pt x="439" y="664"/>
                    <a:pt x="1" y="927"/>
                    <a:pt x="118" y="1365"/>
                  </a:cubicBezTo>
                  <a:cubicBezTo>
                    <a:pt x="118" y="1598"/>
                    <a:pt x="264" y="1803"/>
                    <a:pt x="468" y="1919"/>
                  </a:cubicBezTo>
                  <a:cubicBezTo>
                    <a:pt x="643" y="2007"/>
                    <a:pt x="840" y="2051"/>
                    <a:pt x="1037" y="2051"/>
                  </a:cubicBezTo>
                  <a:cubicBezTo>
                    <a:pt x="1234" y="2051"/>
                    <a:pt x="1431" y="2007"/>
                    <a:pt x="1606" y="1919"/>
                  </a:cubicBezTo>
                  <a:cubicBezTo>
                    <a:pt x="1986" y="1773"/>
                    <a:pt x="2511" y="1598"/>
                    <a:pt x="2715" y="1219"/>
                  </a:cubicBezTo>
                  <a:cubicBezTo>
                    <a:pt x="2890" y="840"/>
                    <a:pt x="2715" y="402"/>
                    <a:pt x="2336" y="256"/>
                  </a:cubicBezTo>
                  <a:cubicBezTo>
                    <a:pt x="2233" y="92"/>
                    <a:pt x="2059" y="0"/>
                    <a:pt x="188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1" name="Google Shape;111;p4"/>
            <p:cNvSpPr/>
            <p:nvPr/>
          </p:nvSpPr>
          <p:spPr>
            <a:xfrm>
              <a:off x="5287325" y="732525"/>
              <a:ext cx="67675" cy="58000"/>
            </a:xfrm>
            <a:custGeom>
              <a:avLst/>
              <a:gdLst/>
              <a:ahLst/>
              <a:cxnLst/>
              <a:rect l="l" t="t" r="r" b="b"/>
              <a:pathLst>
                <a:path w="2707" h="2320" extrusionOk="0">
                  <a:moveTo>
                    <a:pt x="1457" y="0"/>
                  </a:moveTo>
                  <a:cubicBezTo>
                    <a:pt x="1331" y="0"/>
                    <a:pt x="1208" y="27"/>
                    <a:pt x="1102" y="70"/>
                  </a:cubicBezTo>
                  <a:cubicBezTo>
                    <a:pt x="518" y="128"/>
                    <a:pt x="22" y="449"/>
                    <a:pt x="22" y="1091"/>
                  </a:cubicBezTo>
                  <a:cubicBezTo>
                    <a:pt x="0" y="1838"/>
                    <a:pt x="665" y="2320"/>
                    <a:pt x="1343" y="2320"/>
                  </a:cubicBezTo>
                  <a:cubicBezTo>
                    <a:pt x="1593" y="2320"/>
                    <a:pt x="1845" y="2254"/>
                    <a:pt x="2065" y="2113"/>
                  </a:cubicBezTo>
                  <a:cubicBezTo>
                    <a:pt x="2561" y="1763"/>
                    <a:pt x="2707" y="1091"/>
                    <a:pt x="2444" y="537"/>
                  </a:cubicBezTo>
                  <a:cubicBezTo>
                    <a:pt x="2415" y="362"/>
                    <a:pt x="2269" y="216"/>
                    <a:pt x="2123" y="187"/>
                  </a:cubicBezTo>
                  <a:cubicBezTo>
                    <a:pt x="1948" y="70"/>
                    <a:pt x="1802" y="12"/>
                    <a:pt x="1598" y="12"/>
                  </a:cubicBezTo>
                  <a:cubicBezTo>
                    <a:pt x="1551" y="4"/>
                    <a:pt x="1504" y="0"/>
                    <a:pt x="14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2" name="Google Shape;112;p4"/>
            <p:cNvSpPr/>
            <p:nvPr/>
          </p:nvSpPr>
          <p:spPr>
            <a:xfrm>
              <a:off x="5161625" y="857375"/>
              <a:ext cx="55475" cy="51225"/>
            </a:xfrm>
            <a:custGeom>
              <a:avLst/>
              <a:gdLst/>
              <a:ahLst/>
              <a:cxnLst/>
              <a:rect l="l" t="t" r="r" b="b"/>
              <a:pathLst>
                <a:path w="2219" h="2049" extrusionOk="0">
                  <a:moveTo>
                    <a:pt x="1022" y="1059"/>
                  </a:moveTo>
                  <a:cubicBezTo>
                    <a:pt x="1022" y="1059"/>
                    <a:pt x="993" y="1088"/>
                    <a:pt x="993" y="1088"/>
                  </a:cubicBezTo>
                  <a:lnTo>
                    <a:pt x="993" y="1059"/>
                  </a:lnTo>
                  <a:close/>
                  <a:moveTo>
                    <a:pt x="975" y="1"/>
                  </a:moveTo>
                  <a:cubicBezTo>
                    <a:pt x="807" y="1"/>
                    <a:pt x="642" y="57"/>
                    <a:pt x="497" y="154"/>
                  </a:cubicBezTo>
                  <a:cubicBezTo>
                    <a:pt x="292" y="271"/>
                    <a:pt x="117" y="475"/>
                    <a:pt x="30" y="709"/>
                  </a:cubicBezTo>
                  <a:cubicBezTo>
                    <a:pt x="1" y="796"/>
                    <a:pt x="1" y="913"/>
                    <a:pt x="30" y="1001"/>
                  </a:cubicBezTo>
                  <a:cubicBezTo>
                    <a:pt x="30" y="1088"/>
                    <a:pt x="30" y="1176"/>
                    <a:pt x="30" y="1263"/>
                  </a:cubicBezTo>
                  <a:cubicBezTo>
                    <a:pt x="114" y="1747"/>
                    <a:pt x="531" y="2049"/>
                    <a:pt x="976" y="2049"/>
                  </a:cubicBezTo>
                  <a:cubicBezTo>
                    <a:pt x="1149" y="2049"/>
                    <a:pt x="1326" y="2003"/>
                    <a:pt x="1489" y="1905"/>
                  </a:cubicBezTo>
                  <a:cubicBezTo>
                    <a:pt x="2131" y="1584"/>
                    <a:pt x="2219" y="680"/>
                    <a:pt x="1664" y="242"/>
                  </a:cubicBezTo>
                  <a:cubicBezTo>
                    <a:pt x="1577" y="183"/>
                    <a:pt x="1460" y="125"/>
                    <a:pt x="1372" y="96"/>
                  </a:cubicBezTo>
                  <a:cubicBezTo>
                    <a:pt x="1285" y="37"/>
                    <a:pt x="1168" y="8"/>
                    <a:pt x="1080" y="8"/>
                  </a:cubicBezTo>
                  <a:cubicBezTo>
                    <a:pt x="1045" y="3"/>
                    <a:pt x="1010" y="1"/>
                    <a:pt x="97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3" name="Google Shape;113;p4"/>
            <p:cNvSpPr/>
            <p:nvPr/>
          </p:nvSpPr>
          <p:spPr>
            <a:xfrm>
              <a:off x="5288575" y="945725"/>
              <a:ext cx="56625" cy="50200"/>
            </a:xfrm>
            <a:custGeom>
              <a:avLst/>
              <a:gdLst/>
              <a:ahLst/>
              <a:cxnLst/>
              <a:rect l="l" t="t" r="r" b="b"/>
              <a:pathLst>
                <a:path w="2265" h="2008" extrusionOk="0">
                  <a:moveTo>
                    <a:pt x="1597" y="0"/>
                  </a:moveTo>
                  <a:cubicBezTo>
                    <a:pt x="1571" y="0"/>
                    <a:pt x="1545" y="2"/>
                    <a:pt x="1518" y="6"/>
                  </a:cubicBezTo>
                  <a:cubicBezTo>
                    <a:pt x="1373" y="35"/>
                    <a:pt x="1227" y="64"/>
                    <a:pt x="1110" y="152"/>
                  </a:cubicBezTo>
                  <a:cubicBezTo>
                    <a:pt x="964" y="152"/>
                    <a:pt x="847" y="181"/>
                    <a:pt x="701" y="239"/>
                  </a:cubicBezTo>
                  <a:cubicBezTo>
                    <a:pt x="30" y="560"/>
                    <a:pt x="1" y="1523"/>
                    <a:pt x="672" y="1874"/>
                  </a:cubicBezTo>
                  <a:cubicBezTo>
                    <a:pt x="825" y="1963"/>
                    <a:pt x="995" y="2008"/>
                    <a:pt x="1165" y="2008"/>
                  </a:cubicBezTo>
                  <a:cubicBezTo>
                    <a:pt x="1383" y="2008"/>
                    <a:pt x="1601" y="1934"/>
                    <a:pt x="1781" y="1786"/>
                  </a:cubicBezTo>
                  <a:cubicBezTo>
                    <a:pt x="1898" y="1698"/>
                    <a:pt x="1985" y="1552"/>
                    <a:pt x="1985" y="1377"/>
                  </a:cubicBezTo>
                  <a:cubicBezTo>
                    <a:pt x="2015" y="1319"/>
                    <a:pt x="2044" y="1261"/>
                    <a:pt x="2073" y="1202"/>
                  </a:cubicBezTo>
                  <a:cubicBezTo>
                    <a:pt x="2102" y="1056"/>
                    <a:pt x="2102" y="910"/>
                    <a:pt x="2073" y="794"/>
                  </a:cubicBezTo>
                  <a:cubicBezTo>
                    <a:pt x="2265" y="410"/>
                    <a:pt x="1993" y="0"/>
                    <a:pt x="159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4" name="Google Shape;114;p4"/>
            <p:cNvSpPr/>
            <p:nvPr/>
          </p:nvSpPr>
          <p:spPr>
            <a:xfrm>
              <a:off x="5163825" y="971550"/>
              <a:ext cx="56200" cy="49400"/>
            </a:xfrm>
            <a:custGeom>
              <a:avLst/>
              <a:gdLst/>
              <a:ahLst/>
              <a:cxnLst/>
              <a:rect l="l" t="t" r="r" b="b"/>
              <a:pathLst>
                <a:path w="2248" h="1976" extrusionOk="0">
                  <a:moveTo>
                    <a:pt x="1578" y="1"/>
                  </a:moveTo>
                  <a:cubicBezTo>
                    <a:pt x="1501" y="1"/>
                    <a:pt x="1421" y="17"/>
                    <a:pt x="1343" y="53"/>
                  </a:cubicBezTo>
                  <a:lnTo>
                    <a:pt x="350" y="461"/>
                  </a:lnTo>
                  <a:cubicBezTo>
                    <a:pt x="117" y="607"/>
                    <a:pt x="0" y="899"/>
                    <a:pt x="146" y="1162"/>
                  </a:cubicBezTo>
                  <a:cubicBezTo>
                    <a:pt x="223" y="1340"/>
                    <a:pt x="411" y="1430"/>
                    <a:pt x="594" y="1430"/>
                  </a:cubicBezTo>
                  <a:cubicBezTo>
                    <a:pt x="620" y="1430"/>
                    <a:pt x="646" y="1428"/>
                    <a:pt x="671" y="1424"/>
                  </a:cubicBezTo>
                  <a:lnTo>
                    <a:pt x="671" y="1453"/>
                  </a:lnTo>
                  <a:cubicBezTo>
                    <a:pt x="671" y="1750"/>
                    <a:pt x="922" y="1976"/>
                    <a:pt x="1198" y="1976"/>
                  </a:cubicBezTo>
                  <a:cubicBezTo>
                    <a:pt x="1275" y="1976"/>
                    <a:pt x="1354" y="1958"/>
                    <a:pt x="1430" y="1920"/>
                  </a:cubicBezTo>
                  <a:cubicBezTo>
                    <a:pt x="1956" y="1629"/>
                    <a:pt x="2247" y="1016"/>
                    <a:pt x="2102" y="403"/>
                  </a:cubicBezTo>
                  <a:cubicBezTo>
                    <a:pt x="2035" y="160"/>
                    <a:pt x="1819" y="1"/>
                    <a:pt x="157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5" name="Google Shape;115;p4"/>
            <p:cNvSpPr/>
            <p:nvPr/>
          </p:nvSpPr>
          <p:spPr>
            <a:xfrm>
              <a:off x="5191550" y="772650"/>
              <a:ext cx="41600" cy="40500"/>
            </a:xfrm>
            <a:custGeom>
              <a:avLst/>
              <a:gdLst/>
              <a:ahLst/>
              <a:cxnLst/>
              <a:rect l="l" t="t" r="r" b="b"/>
              <a:pathLst>
                <a:path w="1664" h="1620" extrusionOk="0">
                  <a:moveTo>
                    <a:pt x="1124" y="1"/>
                  </a:moveTo>
                  <a:cubicBezTo>
                    <a:pt x="1090" y="1"/>
                    <a:pt x="1056" y="4"/>
                    <a:pt x="1022" y="12"/>
                  </a:cubicBezTo>
                  <a:cubicBezTo>
                    <a:pt x="730" y="41"/>
                    <a:pt x="496" y="216"/>
                    <a:pt x="350" y="479"/>
                  </a:cubicBezTo>
                  <a:lnTo>
                    <a:pt x="321" y="508"/>
                  </a:lnTo>
                  <a:lnTo>
                    <a:pt x="175" y="741"/>
                  </a:lnTo>
                  <a:cubicBezTo>
                    <a:pt x="0" y="1004"/>
                    <a:pt x="88" y="1325"/>
                    <a:pt x="321" y="1471"/>
                  </a:cubicBezTo>
                  <a:cubicBezTo>
                    <a:pt x="350" y="1500"/>
                    <a:pt x="409" y="1500"/>
                    <a:pt x="438" y="1529"/>
                  </a:cubicBezTo>
                  <a:cubicBezTo>
                    <a:pt x="526" y="1588"/>
                    <a:pt x="642" y="1617"/>
                    <a:pt x="730" y="1617"/>
                  </a:cubicBezTo>
                  <a:cubicBezTo>
                    <a:pt x="751" y="1619"/>
                    <a:pt x="773" y="1619"/>
                    <a:pt x="794" y="1619"/>
                  </a:cubicBezTo>
                  <a:cubicBezTo>
                    <a:pt x="1145" y="1619"/>
                    <a:pt x="1435" y="1393"/>
                    <a:pt x="1518" y="1062"/>
                  </a:cubicBezTo>
                  <a:cubicBezTo>
                    <a:pt x="1547" y="975"/>
                    <a:pt x="1547" y="887"/>
                    <a:pt x="1547" y="800"/>
                  </a:cubicBezTo>
                  <a:cubicBezTo>
                    <a:pt x="1635" y="683"/>
                    <a:pt x="1664" y="537"/>
                    <a:pt x="1635" y="391"/>
                  </a:cubicBezTo>
                  <a:cubicBezTo>
                    <a:pt x="1558" y="163"/>
                    <a:pt x="1350" y="1"/>
                    <a:pt x="112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16" name="Google Shape;116;p4"/>
          <p:cNvSpPr/>
          <p:nvPr/>
        </p:nvSpPr>
        <p:spPr>
          <a:xfrm rot="-9482827">
            <a:off x="-755455" y="3810093"/>
            <a:ext cx="2038156" cy="1845423"/>
          </a:xfrm>
          <a:custGeom>
            <a:avLst/>
            <a:gdLst/>
            <a:ahLst/>
            <a:cxnLst/>
            <a:rect l="l" t="t" r="r" b="b"/>
            <a:pathLst>
              <a:path w="25158" h="22779" extrusionOk="0">
                <a:moveTo>
                  <a:pt x="1080" y="2437"/>
                </a:moveTo>
                <a:lnTo>
                  <a:pt x="1080" y="2437"/>
                </a:lnTo>
                <a:cubicBezTo>
                  <a:pt x="2014" y="2554"/>
                  <a:pt x="3035" y="2583"/>
                  <a:pt x="3911" y="2875"/>
                </a:cubicBezTo>
                <a:cubicBezTo>
                  <a:pt x="4699" y="3196"/>
                  <a:pt x="5399" y="3663"/>
                  <a:pt x="5954" y="4305"/>
                </a:cubicBezTo>
                <a:cubicBezTo>
                  <a:pt x="5107" y="4159"/>
                  <a:pt x="4261" y="3896"/>
                  <a:pt x="3473" y="3546"/>
                </a:cubicBezTo>
                <a:cubicBezTo>
                  <a:pt x="2773" y="3283"/>
                  <a:pt x="1576" y="3020"/>
                  <a:pt x="1080" y="2437"/>
                </a:cubicBezTo>
                <a:close/>
                <a:moveTo>
                  <a:pt x="7474" y="5874"/>
                </a:moveTo>
                <a:cubicBezTo>
                  <a:pt x="7999" y="5874"/>
                  <a:pt x="8523" y="5905"/>
                  <a:pt x="9047" y="5997"/>
                </a:cubicBezTo>
                <a:cubicBezTo>
                  <a:pt x="8368" y="6403"/>
                  <a:pt x="7700" y="6562"/>
                  <a:pt x="7036" y="6562"/>
                </a:cubicBezTo>
                <a:cubicBezTo>
                  <a:pt x="6217" y="6562"/>
                  <a:pt x="5404" y="6320"/>
                  <a:pt x="4582" y="5997"/>
                </a:cubicBezTo>
                <a:cubicBezTo>
                  <a:pt x="5546" y="5978"/>
                  <a:pt x="6510" y="5874"/>
                  <a:pt x="7474" y="5874"/>
                </a:cubicBezTo>
                <a:close/>
                <a:moveTo>
                  <a:pt x="7150" y="627"/>
                </a:moveTo>
                <a:cubicBezTo>
                  <a:pt x="9281" y="2028"/>
                  <a:pt x="10711" y="4246"/>
                  <a:pt x="11120" y="6756"/>
                </a:cubicBezTo>
                <a:cubicBezTo>
                  <a:pt x="10186" y="6231"/>
                  <a:pt x="9631" y="4830"/>
                  <a:pt x="9106" y="3925"/>
                </a:cubicBezTo>
                <a:cubicBezTo>
                  <a:pt x="8435" y="2816"/>
                  <a:pt x="7792" y="1707"/>
                  <a:pt x="7150" y="627"/>
                </a:cubicBezTo>
                <a:close/>
                <a:moveTo>
                  <a:pt x="7794" y="7715"/>
                </a:moveTo>
                <a:cubicBezTo>
                  <a:pt x="8742" y="7715"/>
                  <a:pt x="9706" y="7828"/>
                  <a:pt x="10623" y="8011"/>
                </a:cubicBezTo>
                <a:cubicBezTo>
                  <a:pt x="11528" y="8274"/>
                  <a:pt x="12404" y="8653"/>
                  <a:pt x="13221" y="9120"/>
                </a:cubicBezTo>
                <a:cubicBezTo>
                  <a:pt x="13445" y="9245"/>
                  <a:pt x="13605" y="9433"/>
                  <a:pt x="13792" y="9576"/>
                </a:cubicBezTo>
                <a:lnTo>
                  <a:pt x="13792" y="9576"/>
                </a:lnTo>
                <a:cubicBezTo>
                  <a:pt x="12751" y="9261"/>
                  <a:pt x="11659" y="9197"/>
                  <a:pt x="10594" y="8945"/>
                </a:cubicBezTo>
                <a:cubicBezTo>
                  <a:pt x="9631" y="8712"/>
                  <a:pt x="8201" y="8449"/>
                  <a:pt x="7471" y="7719"/>
                </a:cubicBezTo>
                <a:cubicBezTo>
                  <a:pt x="7579" y="7716"/>
                  <a:pt x="7686" y="7715"/>
                  <a:pt x="7794" y="7715"/>
                </a:cubicBezTo>
                <a:close/>
                <a:moveTo>
                  <a:pt x="13133" y="3750"/>
                </a:moveTo>
                <a:cubicBezTo>
                  <a:pt x="13338" y="4071"/>
                  <a:pt x="13834" y="4626"/>
                  <a:pt x="14096" y="5063"/>
                </a:cubicBezTo>
                <a:cubicBezTo>
                  <a:pt x="14476" y="5676"/>
                  <a:pt x="14797" y="6348"/>
                  <a:pt x="15089" y="7019"/>
                </a:cubicBezTo>
                <a:cubicBezTo>
                  <a:pt x="15643" y="8332"/>
                  <a:pt x="16110" y="9675"/>
                  <a:pt x="16490" y="11046"/>
                </a:cubicBezTo>
                <a:cubicBezTo>
                  <a:pt x="14709" y="9033"/>
                  <a:pt x="14009" y="6260"/>
                  <a:pt x="13133" y="3779"/>
                </a:cubicBezTo>
                <a:lnTo>
                  <a:pt x="13133" y="3750"/>
                </a:lnTo>
                <a:close/>
                <a:moveTo>
                  <a:pt x="17025" y="6914"/>
                </a:moveTo>
                <a:cubicBezTo>
                  <a:pt x="17083" y="7091"/>
                  <a:pt x="17318" y="7351"/>
                  <a:pt x="17453" y="7486"/>
                </a:cubicBezTo>
                <a:cubicBezTo>
                  <a:pt x="17686" y="7778"/>
                  <a:pt x="17891" y="8099"/>
                  <a:pt x="18124" y="8420"/>
                </a:cubicBezTo>
                <a:cubicBezTo>
                  <a:pt x="18445" y="8945"/>
                  <a:pt x="18737" y="9500"/>
                  <a:pt x="18970" y="10083"/>
                </a:cubicBezTo>
                <a:cubicBezTo>
                  <a:pt x="19436" y="11217"/>
                  <a:pt x="19756" y="12554"/>
                  <a:pt x="19499" y="13776"/>
                </a:cubicBezTo>
                <a:lnTo>
                  <a:pt x="19499" y="13776"/>
                </a:lnTo>
                <a:cubicBezTo>
                  <a:pt x="19427" y="13607"/>
                  <a:pt x="19349" y="13432"/>
                  <a:pt x="19233" y="13294"/>
                </a:cubicBezTo>
                <a:cubicBezTo>
                  <a:pt x="19116" y="13002"/>
                  <a:pt x="19029" y="12681"/>
                  <a:pt x="18912" y="12389"/>
                </a:cubicBezTo>
                <a:cubicBezTo>
                  <a:pt x="18708" y="11776"/>
                  <a:pt x="18474" y="11163"/>
                  <a:pt x="18270" y="10521"/>
                </a:cubicBezTo>
                <a:lnTo>
                  <a:pt x="17570" y="8537"/>
                </a:lnTo>
                <a:cubicBezTo>
                  <a:pt x="17342" y="8024"/>
                  <a:pt x="17169" y="7483"/>
                  <a:pt x="17025" y="6914"/>
                </a:cubicBezTo>
                <a:close/>
                <a:moveTo>
                  <a:pt x="11703" y="10784"/>
                </a:moveTo>
                <a:cubicBezTo>
                  <a:pt x="13046" y="10784"/>
                  <a:pt x="15556" y="12039"/>
                  <a:pt x="17803" y="13819"/>
                </a:cubicBezTo>
                <a:cubicBezTo>
                  <a:pt x="15643" y="13119"/>
                  <a:pt x="13775" y="11864"/>
                  <a:pt x="11703" y="10784"/>
                </a:cubicBezTo>
                <a:close/>
                <a:moveTo>
                  <a:pt x="20809" y="7398"/>
                </a:moveTo>
                <a:cubicBezTo>
                  <a:pt x="21072" y="10375"/>
                  <a:pt x="21918" y="13440"/>
                  <a:pt x="21685" y="16533"/>
                </a:cubicBezTo>
                <a:cubicBezTo>
                  <a:pt x="21364" y="14986"/>
                  <a:pt x="21218" y="13410"/>
                  <a:pt x="21043" y="11834"/>
                </a:cubicBezTo>
                <a:cubicBezTo>
                  <a:pt x="20867" y="10375"/>
                  <a:pt x="20546" y="8858"/>
                  <a:pt x="20809" y="7398"/>
                </a:cubicBezTo>
                <a:close/>
                <a:moveTo>
                  <a:pt x="14242" y="14140"/>
                </a:moveTo>
                <a:lnTo>
                  <a:pt x="14242" y="14140"/>
                </a:lnTo>
                <a:cubicBezTo>
                  <a:pt x="15322" y="14286"/>
                  <a:pt x="16285" y="14870"/>
                  <a:pt x="17190" y="15453"/>
                </a:cubicBezTo>
                <a:cubicBezTo>
                  <a:pt x="17715" y="15804"/>
                  <a:pt x="18212" y="16125"/>
                  <a:pt x="18737" y="16475"/>
                </a:cubicBezTo>
                <a:cubicBezTo>
                  <a:pt x="18905" y="16568"/>
                  <a:pt x="19191" y="16827"/>
                  <a:pt x="19444" y="17011"/>
                </a:cubicBezTo>
                <a:lnTo>
                  <a:pt x="19444" y="17011"/>
                </a:lnTo>
                <a:cubicBezTo>
                  <a:pt x="18582" y="16680"/>
                  <a:pt x="17743" y="16280"/>
                  <a:pt x="16927" y="15833"/>
                </a:cubicBezTo>
                <a:cubicBezTo>
                  <a:pt x="16023" y="15278"/>
                  <a:pt x="15118" y="14724"/>
                  <a:pt x="14242" y="14140"/>
                </a:cubicBezTo>
                <a:close/>
                <a:moveTo>
                  <a:pt x="24580" y="11219"/>
                </a:moveTo>
                <a:cubicBezTo>
                  <a:pt x="24682" y="11219"/>
                  <a:pt x="24667" y="11390"/>
                  <a:pt x="24691" y="11484"/>
                </a:cubicBezTo>
                <a:cubicBezTo>
                  <a:pt x="24778" y="12155"/>
                  <a:pt x="24807" y="12856"/>
                  <a:pt x="24749" y="13556"/>
                </a:cubicBezTo>
                <a:cubicBezTo>
                  <a:pt x="24778" y="14198"/>
                  <a:pt x="24749" y="14841"/>
                  <a:pt x="24720" y="15483"/>
                </a:cubicBezTo>
                <a:cubicBezTo>
                  <a:pt x="24662" y="16695"/>
                  <a:pt x="24547" y="18051"/>
                  <a:pt x="24008" y="19182"/>
                </a:cubicBezTo>
                <a:lnTo>
                  <a:pt x="24008" y="19182"/>
                </a:lnTo>
                <a:cubicBezTo>
                  <a:pt x="23861" y="18655"/>
                  <a:pt x="23961" y="17890"/>
                  <a:pt x="23961" y="17350"/>
                </a:cubicBezTo>
                <a:cubicBezTo>
                  <a:pt x="23961" y="16621"/>
                  <a:pt x="24019" y="15862"/>
                  <a:pt x="24107" y="15132"/>
                </a:cubicBezTo>
                <a:cubicBezTo>
                  <a:pt x="24165" y="14403"/>
                  <a:pt x="24224" y="13673"/>
                  <a:pt x="24311" y="12943"/>
                </a:cubicBezTo>
                <a:cubicBezTo>
                  <a:pt x="24341" y="12593"/>
                  <a:pt x="24399" y="12214"/>
                  <a:pt x="24428" y="11864"/>
                </a:cubicBezTo>
                <a:cubicBezTo>
                  <a:pt x="24428" y="11776"/>
                  <a:pt x="24428" y="11280"/>
                  <a:pt x="24486" y="11251"/>
                </a:cubicBezTo>
                <a:cubicBezTo>
                  <a:pt x="24525" y="11228"/>
                  <a:pt x="24556" y="11219"/>
                  <a:pt x="24580" y="11219"/>
                </a:cubicBezTo>
                <a:close/>
                <a:moveTo>
                  <a:pt x="15468" y="17642"/>
                </a:moveTo>
                <a:cubicBezTo>
                  <a:pt x="18270" y="17876"/>
                  <a:pt x="20780" y="18810"/>
                  <a:pt x="22969" y="20999"/>
                </a:cubicBezTo>
                <a:cubicBezTo>
                  <a:pt x="20342" y="20181"/>
                  <a:pt x="17832" y="19043"/>
                  <a:pt x="15468" y="17671"/>
                </a:cubicBezTo>
                <a:lnTo>
                  <a:pt x="15468" y="17642"/>
                </a:lnTo>
                <a:close/>
                <a:moveTo>
                  <a:pt x="6743" y="0"/>
                </a:moveTo>
                <a:cubicBezTo>
                  <a:pt x="6402" y="0"/>
                  <a:pt x="6975" y="997"/>
                  <a:pt x="7121" y="1240"/>
                </a:cubicBezTo>
                <a:lnTo>
                  <a:pt x="8639" y="3750"/>
                </a:lnTo>
                <a:cubicBezTo>
                  <a:pt x="9135" y="4480"/>
                  <a:pt x="9573" y="5268"/>
                  <a:pt x="9952" y="6056"/>
                </a:cubicBezTo>
                <a:cubicBezTo>
                  <a:pt x="9077" y="5618"/>
                  <a:pt x="8172" y="5180"/>
                  <a:pt x="7326" y="4772"/>
                </a:cubicBezTo>
                <a:cubicBezTo>
                  <a:pt x="6479" y="4334"/>
                  <a:pt x="5895" y="3663"/>
                  <a:pt x="5137" y="3166"/>
                </a:cubicBezTo>
                <a:cubicBezTo>
                  <a:pt x="4378" y="2670"/>
                  <a:pt x="3502" y="2378"/>
                  <a:pt x="2598" y="2320"/>
                </a:cubicBezTo>
                <a:cubicBezTo>
                  <a:pt x="2059" y="2260"/>
                  <a:pt x="1399" y="2119"/>
                  <a:pt x="792" y="2119"/>
                </a:cubicBezTo>
                <a:cubicBezTo>
                  <a:pt x="510" y="2119"/>
                  <a:pt x="241" y="2149"/>
                  <a:pt x="0" y="2232"/>
                </a:cubicBezTo>
                <a:cubicBezTo>
                  <a:pt x="642" y="2699"/>
                  <a:pt x="1343" y="3050"/>
                  <a:pt x="2072" y="3342"/>
                </a:cubicBezTo>
                <a:cubicBezTo>
                  <a:pt x="2714" y="3633"/>
                  <a:pt x="3386" y="3925"/>
                  <a:pt x="4057" y="4159"/>
                </a:cubicBezTo>
                <a:cubicBezTo>
                  <a:pt x="4699" y="4421"/>
                  <a:pt x="5399" y="4567"/>
                  <a:pt x="6100" y="4596"/>
                </a:cubicBezTo>
                <a:cubicBezTo>
                  <a:pt x="6859" y="4626"/>
                  <a:pt x="7442" y="5063"/>
                  <a:pt x="8114" y="5414"/>
                </a:cubicBezTo>
                <a:cubicBezTo>
                  <a:pt x="7326" y="5530"/>
                  <a:pt x="6538" y="5618"/>
                  <a:pt x="5720" y="5618"/>
                </a:cubicBezTo>
                <a:cubicBezTo>
                  <a:pt x="5577" y="5629"/>
                  <a:pt x="5434" y="5633"/>
                  <a:pt x="5291" y="5633"/>
                </a:cubicBezTo>
                <a:cubicBezTo>
                  <a:pt x="4987" y="5633"/>
                  <a:pt x="4683" y="5616"/>
                  <a:pt x="4379" y="5616"/>
                </a:cubicBezTo>
                <a:cubicBezTo>
                  <a:pt x="4067" y="5616"/>
                  <a:pt x="3756" y="5634"/>
                  <a:pt x="3444" y="5706"/>
                </a:cubicBezTo>
                <a:cubicBezTo>
                  <a:pt x="3969" y="6260"/>
                  <a:pt x="4845" y="6464"/>
                  <a:pt x="5574" y="6639"/>
                </a:cubicBezTo>
                <a:cubicBezTo>
                  <a:pt x="6023" y="6765"/>
                  <a:pt x="6483" y="6824"/>
                  <a:pt x="6940" y="6824"/>
                </a:cubicBezTo>
                <a:cubicBezTo>
                  <a:pt x="7226" y="6824"/>
                  <a:pt x="7511" y="6801"/>
                  <a:pt x="7792" y="6756"/>
                </a:cubicBezTo>
                <a:cubicBezTo>
                  <a:pt x="8230" y="6639"/>
                  <a:pt x="8639" y="6523"/>
                  <a:pt x="9018" y="6348"/>
                </a:cubicBezTo>
                <a:cubicBezTo>
                  <a:pt x="9136" y="6294"/>
                  <a:pt x="9258" y="6268"/>
                  <a:pt x="9376" y="6268"/>
                </a:cubicBezTo>
                <a:cubicBezTo>
                  <a:pt x="9580" y="6268"/>
                  <a:pt x="9775" y="6346"/>
                  <a:pt x="9923" y="6494"/>
                </a:cubicBezTo>
                <a:cubicBezTo>
                  <a:pt x="10886" y="7077"/>
                  <a:pt x="11791" y="7749"/>
                  <a:pt x="12725" y="8361"/>
                </a:cubicBezTo>
                <a:cubicBezTo>
                  <a:pt x="11762" y="7982"/>
                  <a:pt x="10740" y="7690"/>
                  <a:pt x="9719" y="7544"/>
                </a:cubicBezTo>
                <a:cubicBezTo>
                  <a:pt x="9206" y="7495"/>
                  <a:pt x="8553" y="7398"/>
                  <a:pt x="7940" y="7398"/>
                </a:cubicBezTo>
                <a:cubicBezTo>
                  <a:pt x="7471" y="7398"/>
                  <a:pt x="7025" y="7455"/>
                  <a:pt x="6683" y="7632"/>
                </a:cubicBezTo>
                <a:cubicBezTo>
                  <a:pt x="7121" y="8157"/>
                  <a:pt x="7763" y="8303"/>
                  <a:pt x="8405" y="8566"/>
                </a:cubicBezTo>
                <a:cubicBezTo>
                  <a:pt x="8960" y="8770"/>
                  <a:pt x="9544" y="8974"/>
                  <a:pt x="10127" y="9120"/>
                </a:cubicBezTo>
                <a:cubicBezTo>
                  <a:pt x="11181" y="9472"/>
                  <a:pt x="12279" y="9629"/>
                  <a:pt x="13382" y="9629"/>
                </a:cubicBezTo>
                <a:cubicBezTo>
                  <a:pt x="13539" y="9629"/>
                  <a:pt x="13695" y="9626"/>
                  <a:pt x="13852" y="9619"/>
                </a:cubicBezTo>
                <a:lnTo>
                  <a:pt x="13852" y="9619"/>
                </a:lnTo>
                <a:cubicBezTo>
                  <a:pt x="13865" y="9628"/>
                  <a:pt x="13879" y="9637"/>
                  <a:pt x="13892" y="9646"/>
                </a:cubicBezTo>
                <a:cubicBezTo>
                  <a:pt x="14067" y="9733"/>
                  <a:pt x="14301" y="9733"/>
                  <a:pt x="14476" y="9850"/>
                </a:cubicBezTo>
                <a:cubicBezTo>
                  <a:pt x="14914" y="10171"/>
                  <a:pt x="15322" y="10521"/>
                  <a:pt x="15672" y="10930"/>
                </a:cubicBezTo>
                <a:cubicBezTo>
                  <a:pt x="16577" y="11747"/>
                  <a:pt x="17394" y="12593"/>
                  <a:pt x="18241" y="13440"/>
                </a:cubicBezTo>
                <a:cubicBezTo>
                  <a:pt x="16752" y="12914"/>
                  <a:pt x="15585" y="11776"/>
                  <a:pt x="14126" y="11134"/>
                </a:cubicBezTo>
                <a:cubicBezTo>
                  <a:pt x="12847" y="10594"/>
                  <a:pt x="11458" y="10082"/>
                  <a:pt x="10067" y="10082"/>
                </a:cubicBezTo>
                <a:cubicBezTo>
                  <a:pt x="10028" y="10082"/>
                  <a:pt x="9990" y="10083"/>
                  <a:pt x="9952" y="10083"/>
                </a:cubicBezTo>
                <a:cubicBezTo>
                  <a:pt x="10915" y="10784"/>
                  <a:pt x="11937" y="11397"/>
                  <a:pt x="13017" y="11922"/>
                </a:cubicBezTo>
                <a:cubicBezTo>
                  <a:pt x="14067" y="12477"/>
                  <a:pt x="15176" y="13060"/>
                  <a:pt x="16256" y="13586"/>
                </a:cubicBezTo>
                <a:cubicBezTo>
                  <a:pt x="16811" y="13848"/>
                  <a:pt x="17394" y="14053"/>
                  <a:pt x="17978" y="14198"/>
                </a:cubicBezTo>
                <a:cubicBezTo>
                  <a:pt x="18562" y="14344"/>
                  <a:pt x="18941" y="14315"/>
                  <a:pt x="19350" y="14782"/>
                </a:cubicBezTo>
                <a:cubicBezTo>
                  <a:pt x="20167" y="15658"/>
                  <a:pt x="20897" y="16650"/>
                  <a:pt x="21626" y="17613"/>
                </a:cubicBezTo>
                <a:cubicBezTo>
                  <a:pt x="20079" y="17029"/>
                  <a:pt x="18795" y="16154"/>
                  <a:pt x="17424" y="15249"/>
                </a:cubicBezTo>
                <a:cubicBezTo>
                  <a:pt x="16752" y="14811"/>
                  <a:pt x="16023" y="14432"/>
                  <a:pt x="15264" y="14169"/>
                </a:cubicBezTo>
                <a:cubicBezTo>
                  <a:pt x="14729" y="13951"/>
                  <a:pt x="14134" y="13631"/>
                  <a:pt x="13563" y="13631"/>
                </a:cubicBezTo>
                <a:cubicBezTo>
                  <a:pt x="13448" y="13631"/>
                  <a:pt x="13333" y="13644"/>
                  <a:pt x="13221" y="13673"/>
                </a:cubicBezTo>
                <a:cubicBezTo>
                  <a:pt x="13746" y="14490"/>
                  <a:pt x="15060" y="15045"/>
                  <a:pt x="15906" y="15570"/>
                </a:cubicBezTo>
                <a:cubicBezTo>
                  <a:pt x="16723" y="16066"/>
                  <a:pt x="17540" y="16533"/>
                  <a:pt x="18416" y="16942"/>
                </a:cubicBezTo>
                <a:cubicBezTo>
                  <a:pt x="19291" y="17321"/>
                  <a:pt x="20196" y="17613"/>
                  <a:pt x="21130" y="17876"/>
                </a:cubicBezTo>
                <a:cubicBezTo>
                  <a:pt x="22181" y="18197"/>
                  <a:pt x="22531" y="18926"/>
                  <a:pt x="23086" y="19802"/>
                </a:cubicBezTo>
                <a:cubicBezTo>
                  <a:pt x="23202" y="20006"/>
                  <a:pt x="23961" y="21028"/>
                  <a:pt x="23669" y="21115"/>
                </a:cubicBezTo>
                <a:cubicBezTo>
                  <a:pt x="23666" y="21116"/>
                  <a:pt x="23662" y="21116"/>
                  <a:pt x="23658" y="21116"/>
                </a:cubicBezTo>
                <a:cubicBezTo>
                  <a:pt x="23463" y="21116"/>
                  <a:pt x="22732" y="20441"/>
                  <a:pt x="22589" y="20298"/>
                </a:cubicBezTo>
                <a:cubicBezTo>
                  <a:pt x="21860" y="19685"/>
                  <a:pt x="21101" y="19160"/>
                  <a:pt x="20284" y="18693"/>
                </a:cubicBezTo>
                <a:cubicBezTo>
                  <a:pt x="18981" y="18017"/>
                  <a:pt x="17228" y="17383"/>
                  <a:pt x="15668" y="17383"/>
                </a:cubicBezTo>
                <a:cubicBezTo>
                  <a:pt x="15410" y="17383"/>
                  <a:pt x="15158" y="17401"/>
                  <a:pt x="14914" y="17438"/>
                </a:cubicBezTo>
                <a:cubicBezTo>
                  <a:pt x="15176" y="18226"/>
                  <a:pt x="16490" y="18605"/>
                  <a:pt x="17161" y="18956"/>
                </a:cubicBezTo>
                <a:cubicBezTo>
                  <a:pt x="18036" y="19364"/>
                  <a:pt x="18970" y="19773"/>
                  <a:pt x="19875" y="20123"/>
                </a:cubicBezTo>
                <a:cubicBezTo>
                  <a:pt x="20780" y="20532"/>
                  <a:pt x="21685" y="20853"/>
                  <a:pt x="22619" y="21145"/>
                </a:cubicBezTo>
                <a:cubicBezTo>
                  <a:pt x="23027" y="21232"/>
                  <a:pt x="23728" y="21261"/>
                  <a:pt x="24049" y="21524"/>
                </a:cubicBezTo>
                <a:cubicBezTo>
                  <a:pt x="24341" y="21787"/>
                  <a:pt x="24516" y="22399"/>
                  <a:pt x="24691" y="22779"/>
                </a:cubicBezTo>
                <a:cubicBezTo>
                  <a:pt x="24778" y="22399"/>
                  <a:pt x="24428" y="21816"/>
                  <a:pt x="24311" y="21407"/>
                </a:cubicBezTo>
                <a:cubicBezTo>
                  <a:pt x="24165" y="21028"/>
                  <a:pt x="24107" y="20619"/>
                  <a:pt x="24136" y="20240"/>
                </a:cubicBezTo>
                <a:cubicBezTo>
                  <a:pt x="24195" y="19335"/>
                  <a:pt x="24574" y="18459"/>
                  <a:pt x="24749" y="17555"/>
                </a:cubicBezTo>
                <a:cubicBezTo>
                  <a:pt x="25070" y="15629"/>
                  <a:pt x="25158" y="13673"/>
                  <a:pt x="24983" y="11718"/>
                </a:cubicBezTo>
                <a:cubicBezTo>
                  <a:pt x="24983" y="11338"/>
                  <a:pt x="25041" y="10696"/>
                  <a:pt x="24866" y="10346"/>
                </a:cubicBezTo>
                <a:cubicBezTo>
                  <a:pt x="24790" y="10173"/>
                  <a:pt x="24724" y="10105"/>
                  <a:pt x="24666" y="10105"/>
                </a:cubicBezTo>
                <a:cubicBezTo>
                  <a:pt x="24481" y="10105"/>
                  <a:pt x="24385" y="10810"/>
                  <a:pt x="24341" y="10988"/>
                </a:cubicBezTo>
                <a:cubicBezTo>
                  <a:pt x="24165" y="11980"/>
                  <a:pt x="24019" y="12973"/>
                  <a:pt x="23903" y="13994"/>
                </a:cubicBezTo>
                <a:cubicBezTo>
                  <a:pt x="23669" y="16095"/>
                  <a:pt x="23611" y="18197"/>
                  <a:pt x="23786" y="20298"/>
                </a:cubicBezTo>
                <a:cubicBezTo>
                  <a:pt x="23173" y="19335"/>
                  <a:pt x="22385" y="18430"/>
                  <a:pt x="22181" y="17234"/>
                </a:cubicBezTo>
                <a:cubicBezTo>
                  <a:pt x="21977" y="16066"/>
                  <a:pt x="22064" y="14811"/>
                  <a:pt x="21977" y="13586"/>
                </a:cubicBezTo>
                <a:cubicBezTo>
                  <a:pt x="21860" y="12214"/>
                  <a:pt x="21655" y="10842"/>
                  <a:pt x="21451" y="9470"/>
                </a:cubicBezTo>
                <a:cubicBezTo>
                  <a:pt x="21276" y="8303"/>
                  <a:pt x="21276" y="6873"/>
                  <a:pt x="20722" y="5793"/>
                </a:cubicBezTo>
                <a:cubicBezTo>
                  <a:pt x="20050" y="7369"/>
                  <a:pt x="20488" y="9266"/>
                  <a:pt x="20663" y="10901"/>
                </a:cubicBezTo>
                <a:cubicBezTo>
                  <a:pt x="20867" y="12827"/>
                  <a:pt x="21101" y="14724"/>
                  <a:pt x="21305" y="16621"/>
                </a:cubicBezTo>
                <a:cubicBezTo>
                  <a:pt x="20751" y="15950"/>
                  <a:pt x="20050" y="15249"/>
                  <a:pt x="19963" y="14403"/>
                </a:cubicBezTo>
                <a:cubicBezTo>
                  <a:pt x="19875" y="13556"/>
                  <a:pt x="19963" y="12710"/>
                  <a:pt x="19817" y="11834"/>
                </a:cubicBezTo>
                <a:cubicBezTo>
                  <a:pt x="19554" y="10025"/>
                  <a:pt x="18620" y="8566"/>
                  <a:pt x="17628" y="7048"/>
                </a:cubicBezTo>
                <a:cubicBezTo>
                  <a:pt x="17394" y="6610"/>
                  <a:pt x="17132" y="6202"/>
                  <a:pt x="16811" y="5822"/>
                </a:cubicBezTo>
                <a:cubicBezTo>
                  <a:pt x="16691" y="5703"/>
                  <a:pt x="16592" y="5651"/>
                  <a:pt x="16517" y="5651"/>
                </a:cubicBezTo>
                <a:cubicBezTo>
                  <a:pt x="16372" y="5651"/>
                  <a:pt x="16315" y="5845"/>
                  <a:pt x="16373" y="6114"/>
                </a:cubicBezTo>
                <a:cubicBezTo>
                  <a:pt x="16460" y="6494"/>
                  <a:pt x="16606" y="6873"/>
                  <a:pt x="16782" y="7223"/>
                </a:cubicBezTo>
                <a:cubicBezTo>
                  <a:pt x="16957" y="7690"/>
                  <a:pt x="17161" y="8157"/>
                  <a:pt x="17336" y="8624"/>
                </a:cubicBezTo>
                <a:cubicBezTo>
                  <a:pt x="18007" y="10434"/>
                  <a:pt x="18620" y="12301"/>
                  <a:pt x="19262" y="14111"/>
                </a:cubicBezTo>
                <a:cubicBezTo>
                  <a:pt x="18679" y="13469"/>
                  <a:pt x="18007" y="12856"/>
                  <a:pt x="17482" y="12185"/>
                </a:cubicBezTo>
                <a:cubicBezTo>
                  <a:pt x="16869" y="11426"/>
                  <a:pt x="16665" y="10434"/>
                  <a:pt x="16373" y="9529"/>
                </a:cubicBezTo>
                <a:cubicBezTo>
                  <a:pt x="15818" y="7661"/>
                  <a:pt x="15030" y="5881"/>
                  <a:pt x="14038" y="4217"/>
                </a:cubicBezTo>
                <a:cubicBezTo>
                  <a:pt x="13746" y="3808"/>
                  <a:pt x="13484" y="3400"/>
                  <a:pt x="13163" y="3020"/>
                </a:cubicBezTo>
                <a:cubicBezTo>
                  <a:pt x="13075" y="2911"/>
                  <a:pt x="12788" y="2520"/>
                  <a:pt x="12590" y="2520"/>
                </a:cubicBezTo>
                <a:cubicBezTo>
                  <a:pt x="12525" y="2520"/>
                  <a:pt x="12469" y="2562"/>
                  <a:pt x="12433" y="2670"/>
                </a:cubicBezTo>
                <a:cubicBezTo>
                  <a:pt x="12345" y="2933"/>
                  <a:pt x="12696" y="3517"/>
                  <a:pt x="12783" y="3779"/>
                </a:cubicBezTo>
                <a:cubicBezTo>
                  <a:pt x="12958" y="4217"/>
                  <a:pt x="13104" y="4655"/>
                  <a:pt x="13250" y="5093"/>
                </a:cubicBezTo>
                <a:cubicBezTo>
                  <a:pt x="13863" y="6844"/>
                  <a:pt x="14476" y="8595"/>
                  <a:pt x="15497" y="10171"/>
                </a:cubicBezTo>
                <a:lnTo>
                  <a:pt x="13163" y="8361"/>
                </a:lnTo>
                <a:cubicBezTo>
                  <a:pt x="12520" y="7894"/>
                  <a:pt x="11674" y="7457"/>
                  <a:pt x="11411" y="6639"/>
                </a:cubicBezTo>
                <a:cubicBezTo>
                  <a:pt x="11149" y="5851"/>
                  <a:pt x="11032" y="5005"/>
                  <a:pt x="10682" y="4217"/>
                </a:cubicBezTo>
                <a:cubicBezTo>
                  <a:pt x="10332" y="3371"/>
                  <a:pt x="9806" y="2612"/>
                  <a:pt x="9193" y="1970"/>
                </a:cubicBezTo>
                <a:cubicBezTo>
                  <a:pt x="8551" y="1269"/>
                  <a:pt x="7851" y="656"/>
                  <a:pt x="7063" y="131"/>
                </a:cubicBezTo>
                <a:cubicBezTo>
                  <a:pt x="6913" y="40"/>
                  <a:pt x="6810" y="0"/>
                  <a:pt x="6743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7" name="Google Shape;117;p4"/>
          <p:cNvSpPr/>
          <p:nvPr/>
        </p:nvSpPr>
        <p:spPr>
          <a:xfrm rot="10800000">
            <a:off x="10955601" y="-282700"/>
            <a:ext cx="1303633" cy="1457533"/>
          </a:xfrm>
          <a:custGeom>
            <a:avLst/>
            <a:gdLst/>
            <a:ahLst/>
            <a:cxnLst/>
            <a:rect l="l" t="t" r="r" b="b"/>
            <a:pathLst>
              <a:path w="39109" h="43726" extrusionOk="0">
                <a:moveTo>
                  <a:pt x="22320" y="1"/>
                </a:moveTo>
                <a:cubicBezTo>
                  <a:pt x="20507" y="1"/>
                  <a:pt x="18704" y="165"/>
                  <a:pt x="16957" y="421"/>
                </a:cubicBezTo>
                <a:lnTo>
                  <a:pt x="15848" y="596"/>
                </a:lnTo>
                <a:cubicBezTo>
                  <a:pt x="11004" y="1326"/>
                  <a:pt x="5021" y="2435"/>
                  <a:pt x="2044" y="7046"/>
                </a:cubicBezTo>
                <a:cubicBezTo>
                  <a:pt x="59" y="10111"/>
                  <a:pt x="439" y="15393"/>
                  <a:pt x="293" y="19158"/>
                </a:cubicBezTo>
                <a:cubicBezTo>
                  <a:pt x="1" y="24090"/>
                  <a:pt x="88" y="29052"/>
                  <a:pt x="497" y="33984"/>
                </a:cubicBezTo>
                <a:cubicBezTo>
                  <a:pt x="1139" y="40668"/>
                  <a:pt x="4116" y="43411"/>
                  <a:pt x="9544" y="43586"/>
                </a:cubicBezTo>
                <a:cubicBezTo>
                  <a:pt x="12104" y="43664"/>
                  <a:pt x="14656" y="43725"/>
                  <a:pt x="17199" y="43725"/>
                </a:cubicBezTo>
                <a:cubicBezTo>
                  <a:pt x="19411" y="43725"/>
                  <a:pt x="21617" y="43679"/>
                  <a:pt x="23816" y="43557"/>
                </a:cubicBezTo>
                <a:cubicBezTo>
                  <a:pt x="27435" y="43353"/>
                  <a:pt x="31433" y="43557"/>
                  <a:pt x="34702" y="41660"/>
                </a:cubicBezTo>
                <a:cubicBezTo>
                  <a:pt x="37971" y="39763"/>
                  <a:pt x="38963" y="35560"/>
                  <a:pt x="39021" y="31299"/>
                </a:cubicBezTo>
                <a:cubicBezTo>
                  <a:pt x="39109" y="25987"/>
                  <a:pt x="38759" y="20646"/>
                  <a:pt x="38642" y="15306"/>
                </a:cubicBezTo>
                <a:cubicBezTo>
                  <a:pt x="38584" y="10694"/>
                  <a:pt x="37591" y="5616"/>
                  <a:pt x="33856" y="3135"/>
                </a:cubicBezTo>
                <a:cubicBezTo>
                  <a:pt x="30308" y="790"/>
                  <a:pt x="26293" y="1"/>
                  <a:pt x="22320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8" name="Google Shape;118;p4"/>
          <p:cNvSpPr/>
          <p:nvPr/>
        </p:nvSpPr>
        <p:spPr>
          <a:xfrm rot="9624733" flipH="1">
            <a:off x="10326432" y="-276167"/>
            <a:ext cx="1829096" cy="896900"/>
          </a:xfrm>
          <a:custGeom>
            <a:avLst/>
            <a:gdLst/>
            <a:ahLst/>
            <a:cxnLst/>
            <a:rect l="l" t="t" r="r" b="b"/>
            <a:pathLst>
              <a:path w="24295" h="13033" extrusionOk="0">
                <a:moveTo>
                  <a:pt x="15897" y="1"/>
                </a:moveTo>
                <a:cubicBezTo>
                  <a:pt x="15839" y="1"/>
                  <a:pt x="15751" y="30"/>
                  <a:pt x="15722" y="88"/>
                </a:cubicBezTo>
                <a:cubicBezTo>
                  <a:pt x="15664" y="147"/>
                  <a:pt x="15634" y="205"/>
                  <a:pt x="15664" y="293"/>
                </a:cubicBezTo>
                <a:cubicBezTo>
                  <a:pt x="15664" y="351"/>
                  <a:pt x="15722" y="409"/>
                  <a:pt x="15809" y="439"/>
                </a:cubicBezTo>
                <a:lnTo>
                  <a:pt x="15926" y="439"/>
                </a:lnTo>
                <a:cubicBezTo>
                  <a:pt x="16043" y="614"/>
                  <a:pt x="16160" y="818"/>
                  <a:pt x="16276" y="1051"/>
                </a:cubicBezTo>
                <a:cubicBezTo>
                  <a:pt x="16452" y="1314"/>
                  <a:pt x="16656" y="1606"/>
                  <a:pt x="16831" y="1898"/>
                </a:cubicBezTo>
                <a:cubicBezTo>
                  <a:pt x="17181" y="2482"/>
                  <a:pt x="17561" y="3065"/>
                  <a:pt x="17911" y="3649"/>
                </a:cubicBezTo>
                <a:cubicBezTo>
                  <a:pt x="18582" y="4670"/>
                  <a:pt x="19224" y="5692"/>
                  <a:pt x="19866" y="6743"/>
                </a:cubicBezTo>
                <a:cubicBezTo>
                  <a:pt x="19808" y="6743"/>
                  <a:pt x="19749" y="6743"/>
                  <a:pt x="19720" y="6801"/>
                </a:cubicBezTo>
                <a:lnTo>
                  <a:pt x="19633" y="6918"/>
                </a:lnTo>
                <a:cubicBezTo>
                  <a:pt x="19078" y="6772"/>
                  <a:pt x="18524" y="6626"/>
                  <a:pt x="17969" y="6480"/>
                </a:cubicBezTo>
                <a:cubicBezTo>
                  <a:pt x="17969" y="6451"/>
                  <a:pt x="17969" y="6422"/>
                  <a:pt x="17940" y="6392"/>
                </a:cubicBezTo>
                <a:lnTo>
                  <a:pt x="17882" y="6334"/>
                </a:lnTo>
                <a:cubicBezTo>
                  <a:pt x="17882" y="6246"/>
                  <a:pt x="17852" y="6188"/>
                  <a:pt x="17765" y="6159"/>
                </a:cubicBezTo>
                <a:cubicBezTo>
                  <a:pt x="16452" y="4349"/>
                  <a:pt x="15226" y="2452"/>
                  <a:pt x="14146" y="497"/>
                </a:cubicBezTo>
                <a:cubicBezTo>
                  <a:pt x="14116" y="428"/>
                  <a:pt x="14059" y="399"/>
                  <a:pt x="14001" y="399"/>
                </a:cubicBezTo>
                <a:cubicBezTo>
                  <a:pt x="13887" y="399"/>
                  <a:pt x="13767" y="508"/>
                  <a:pt x="13825" y="643"/>
                </a:cubicBezTo>
                <a:cubicBezTo>
                  <a:pt x="14934" y="2598"/>
                  <a:pt x="16160" y="4524"/>
                  <a:pt x="17473" y="6334"/>
                </a:cubicBezTo>
                <a:cubicBezTo>
                  <a:pt x="16802" y="6130"/>
                  <a:pt x="16101" y="5925"/>
                  <a:pt x="15430" y="5692"/>
                </a:cubicBezTo>
                <a:cubicBezTo>
                  <a:pt x="15430" y="5663"/>
                  <a:pt x="15430" y="5604"/>
                  <a:pt x="15401" y="5546"/>
                </a:cubicBezTo>
                <a:cubicBezTo>
                  <a:pt x="14233" y="3853"/>
                  <a:pt x="13008" y="2160"/>
                  <a:pt x="11782" y="497"/>
                </a:cubicBezTo>
                <a:cubicBezTo>
                  <a:pt x="11753" y="453"/>
                  <a:pt x="11714" y="435"/>
                  <a:pt x="11675" y="435"/>
                </a:cubicBezTo>
                <a:cubicBezTo>
                  <a:pt x="11558" y="435"/>
                  <a:pt x="11432" y="599"/>
                  <a:pt x="11519" y="730"/>
                </a:cubicBezTo>
                <a:cubicBezTo>
                  <a:pt x="12687" y="2306"/>
                  <a:pt x="13825" y="3882"/>
                  <a:pt x="14963" y="5517"/>
                </a:cubicBezTo>
                <a:lnTo>
                  <a:pt x="14905" y="5546"/>
                </a:lnTo>
                <a:cubicBezTo>
                  <a:pt x="14088" y="5254"/>
                  <a:pt x="13270" y="4962"/>
                  <a:pt x="12453" y="4641"/>
                </a:cubicBezTo>
                <a:cubicBezTo>
                  <a:pt x="12453" y="4612"/>
                  <a:pt x="12424" y="4554"/>
                  <a:pt x="12366" y="4554"/>
                </a:cubicBezTo>
                <a:cubicBezTo>
                  <a:pt x="12395" y="4495"/>
                  <a:pt x="12366" y="4466"/>
                  <a:pt x="12336" y="4437"/>
                </a:cubicBezTo>
                <a:lnTo>
                  <a:pt x="8922" y="293"/>
                </a:lnTo>
                <a:cubicBezTo>
                  <a:pt x="8883" y="246"/>
                  <a:pt x="8836" y="226"/>
                  <a:pt x="8790" y="226"/>
                </a:cubicBezTo>
                <a:cubicBezTo>
                  <a:pt x="8665" y="226"/>
                  <a:pt x="8552" y="376"/>
                  <a:pt x="8659" y="526"/>
                </a:cubicBezTo>
                <a:lnTo>
                  <a:pt x="11899" y="4466"/>
                </a:lnTo>
                <a:cubicBezTo>
                  <a:pt x="11227" y="4233"/>
                  <a:pt x="10556" y="3999"/>
                  <a:pt x="9885" y="3824"/>
                </a:cubicBezTo>
                <a:lnTo>
                  <a:pt x="9856" y="3795"/>
                </a:lnTo>
                <a:cubicBezTo>
                  <a:pt x="8834" y="2686"/>
                  <a:pt x="7842" y="1518"/>
                  <a:pt x="6850" y="351"/>
                </a:cubicBezTo>
                <a:cubicBezTo>
                  <a:pt x="6813" y="314"/>
                  <a:pt x="6768" y="298"/>
                  <a:pt x="6724" y="298"/>
                </a:cubicBezTo>
                <a:cubicBezTo>
                  <a:pt x="6628" y="298"/>
                  <a:pt x="6538" y="377"/>
                  <a:pt x="6558" y="497"/>
                </a:cubicBezTo>
                <a:lnTo>
                  <a:pt x="6558" y="760"/>
                </a:lnTo>
                <a:cubicBezTo>
                  <a:pt x="6558" y="849"/>
                  <a:pt x="6612" y="884"/>
                  <a:pt x="6682" y="884"/>
                </a:cubicBezTo>
                <a:cubicBezTo>
                  <a:pt x="6726" y="884"/>
                  <a:pt x="6775" y="870"/>
                  <a:pt x="6820" y="847"/>
                </a:cubicBezTo>
                <a:cubicBezTo>
                  <a:pt x="7608" y="1810"/>
                  <a:pt x="8426" y="2744"/>
                  <a:pt x="9243" y="3649"/>
                </a:cubicBezTo>
                <a:cubicBezTo>
                  <a:pt x="8396" y="3415"/>
                  <a:pt x="7550" y="3240"/>
                  <a:pt x="6704" y="3094"/>
                </a:cubicBezTo>
                <a:lnTo>
                  <a:pt x="6324" y="3065"/>
                </a:lnTo>
                <a:cubicBezTo>
                  <a:pt x="5799" y="2336"/>
                  <a:pt x="5186" y="1694"/>
                  <a:pt x="4515" y="1110"/>
                </a:cubicBezTo>
                <a:cubicBezTo>
                  <a:pt x="4487" y="1082"/>
                  <a:pt x="4457" y="1070"/>
                  <a:pt x="4428" y="1070"/>
                </a:cubicBezTo>
                <a:cubicBezTo>
                  <a:pt x="4305" y="1070"/>
                  <a:pt x="4198" y="1284"/>
                  <a:pt x="4340" y="1402"/>
                </a:cubicBezTo>
                <a:cubicBezTo>
                  <a:pt x="4865" y="1869"/>
                  <a:pt x="5361" y="2423"/>
                  <a:pt x="5828" y="2978"/>
                </a:cubicBezTo>
                <a:cubicBezTo>
                  <a:pt x="5186" y="2890"/>
                  <a:pt x="4573" y="2803"/>
                  <a:pt x="3931" y="2744"/>
                </a:cubicBezTo>
                <a:cubicBezTo>
                  <a:pt x="3668" y="2394"/>
                  <a:pt x="3406" y="2102"/>
                  <a:pt x="3085" y="1839"/>
                </a:cubicBezTo>
                <a:cubicBezTo>
                  <a:pt x="3049" y="1809"/>
                  <a:pt x="3013" y="1797"/>
                  <a:pt x="2979" y="1797"/>
                </a:cubicBezTo>
                <a:cubicBezTo>
                  <a:pt x="2851" y="1797"/>
                  <a:pt x="2764" y="1986"/>
                  <a:pt x="2880" y="2102"/>
                </a:cubicBezTo>
                <a:cubicBezTo>
                  <a:pt x="3085" y="2277"/>
                  <a:pt x="3260" y="2482"/>
                  <a:pt x="3435" y="2686"/>
                </a:cubicBezTo>
                <a:lnTo>
                  <a:pt x="254" y="2306"/>
                </a:lnTo>
                <a:cubicBezTo>
                  <a:pt x="244" y="2305"/>
                  <a:pt x="235" y="2305"/>
                  <a:pt x="227" y="2305"/>
                </a:cubicBezTo>
                <a:cubicBezTo>
                  <a:pt x="18" y="2305"/>
                  <a:pt x="0" y="2629"/>
                  <a:pt x="225" y="2657"/>
                </a:cubicBezTo>
                <a:cubicBezTo>
                  <a:pt x="1392" y="2803"/>
                  <a:pt x="2559" y="2919"/>
                  <a:pt x="3727" y="3065"/>
                </a:cubicBezTo>
                <a:cubicBezTo>
                  <a:pt x="3756" y="3094"/>
                  <a:pt x="3785" y="3124"/>
                  <a:pt x="3814" y="3153"/>
                </a:cubicBezTo>
                <a:lnTo>
                  <a:pt x="2063" y="4203"/>
                </a:lnTo>
                <a:cubicBezTo>
                  <a:pt x="1914" y="4303"/>
                  <a:pt x="1998" y="4550"/>
                  <a:pt x="2133" y="4550"/>
                </a:cubicBezTo>
                <a:cubicBezTo>
                  <a:pt x="2157" y="4550"/>
                  <a:pt x="2183" y="4542"/>
                  <a:pt x="2209" y="4524"/>
                </a:cubicBezTo>
                <a:lnTo>
                  <a:pt x="4252" y="3299"/>
                </a:lnTo>
                <a:cubicBezTo>
                  <a:pt x="4310" y="3270"/>
                  <a:pt x="4340" y="3182"/>
                  <a:pt x="4340" y="3124"/>
                </a:cubicBezTo>
                <a:cubicBezTo>
                  <a:pt x="4836" y="3182"/>
                  <a:pt x="5303" y="3240"/>
                  <a:pt x="5799" y="3328"/>
                </a:cubicBezTo>
                <a:lnTo>
                  <a:pt x="3902" y="5079"/>
                </a:lnTo>
                <a:cubicBezTo>
                  <a:pt x="3786" y="5195"/>
                  <a:pt x="3891" y="5384"/>
                  <a:pt x="4027" y="5384"/>
                </a:cubicBezTo>
                <a:cubicBezTo>
                  <a:pt x="4062" y="5384"/>
                  <a:pt x="4099" y="5372"/>
                  <a:pt x="4135" y="5342"/>
                </a:cubicBezTo>
                <a:lnTo>
                  <a:pt x="6178" y="3445"/>
                </a:lnTo>
                <a:cubicBezTo>
                  <a:pt x="6202" y="3457"/>
                  <a:pt x="6232" y="3464"/>
                  <a:pt x="6262" y="3464"/>
                </a:cubicBezTo>
                <a:cubicBezTo>
                  <a:pt x="6304" y="3464"/>
                  <a:pt x="6348" y="3450"/>
                  <a:pt x="6383" y="3415"/>
                </a:cubicBezTo>
                <a:lnTo>
                  <a:pt x="6674" y="3445"/>
                </a:lnTo>
                <a:cubicBezTo>
                  <a:pt x="7521" y="3591"/>
                  <a:pt x="8367" y="3766"/>
                  <a:pt x="9214" y="3999"/>
                </a:cubicBezTo>
                <a:cubicBezTo>
                  <a:pt x="8075" y="4729"/>
                  <a:pt x="6908" y="5429"/>
                  <a:pt x="5711" y="6100"/>
                </a:cubicBezTo>
                <a:cubicBezTo>
                  <a:pt x="5538" y="6175"/>
                  <a:pt x="5617" y="6418"/>
                  <a:pt x="5770" y="6418"/>
                </a:cubicBezTo>
                <a:cubicBezTo>
                  <a:pt x="5797" y="6418"/>
                  <a:pt x="5826" y="6410"/>
                  <a:pt x="5857" y="6392"/>
                </a:cubicBezTo>
                <a:cubicBezTo>
                  <a:pt x="7141" y="5663"/>
                  <a:pt x="8426" y="4904"/>
                  <a:pt x="9651" y="4116"/>
                </a:cubicBezTo>
                <a:cubicBezTo>
                  <a:pt x="10381" y="4320"/>
                  <a:pt x="11081" y="4554"/>
                  <a:pt x="11782" y="4816"/>
                </a:cubicBezTo>
                <a:lnTo>
                  <a:pt x="8280" y="7326"/>
                </a:lnTo>
                <a:cubicBezTo>
                  <a:pt x="8111" y="7423"/>
                  <a:pt x="8241" y="7618"/>
                  <a:pt x="8389" y="7618"/>
                </a:cubicBezTo>
                <a:cubicBezTo>
                  <a:pt x="8421" y="7618"/>
                  <a:pt x="8453" y="7609"/>
                  <a:pt x="8484" y="7589"/>
                </a:cubicBezTo>
                <a:lnTo>
                  <a:pt x="12161" y="4962"/>
                </a:lnTo>
                <a:lnTo>
                  <a:pt x="12599" y="5108"/>
                </a:lnTo>
                <a:cubicBezTo>
                  <a:pt x="13241" y="5342"/>
                  <a:pt x="13883" y="5604"/>
                  <a:pt x="14554" y="5838"/>
                </a:cubicBezTo>
                <a:cubicBezTo>
                  <a:pt x="13650" y="6567"/>
                  <a:pt x="12657" y="7239"/>
                  <a:pt x="11636" y="7793"/>
                </a:cubicBezTo>
                <a:cubicBezTo>
                  <a:pt x="11432" y="7881"/>
                  <a:pt x="9564" y="8552"/>
                  <a:pt x="10352" y="8961"/>
                </a:cubicBezTo>
                <a:cubicBezTo>
                  <a:pt x="10376" y="8973"/>
                  <a:pt x="10401" y="8978"/>
                  <a:pt x="10425" y="8978"/>
                </a:cubicBezTo>
                <a:cubicBezTo>
                  <a:pt x="10575" y="8978"/>
                  <a:pt x="10705" y="8772"/>
                  <a:pt x="10559" y="8671"/>
                </a:cubicBezTo>
                <a:lnTo>
                  <a:pt x="10559" y="8671"/>
                </a:lnTo>
                <a:cubicBezTo>
                  <a:pt x="10567" y="8675"/>
                  <a:pt x="10578" y="8678"/>
                  <a:pt x="10591" y="8678"/>
                </a:cubicBezTo>
                <a:cubicBezTo>
                  <a:pt x="10795" y="8678"/>
                  <a:pt x="11590" y="8167"/>
                  <a:pt x="11753" y="8085"/>
                </a:cubicBezTo>
                <a:cubicBezTo>
                  <a:pt x="12161" y="7881"/>
                  <a:pt x="12541" y="7677"/>
                  <a:pt x="12891" y="7443"/>
                </a:cubicBezTo>
                <a:cubicBezTo>
                  <a:pt x="13621" y="7005"/>
                  <a:pt x="14292" y="6509"/>
                  <a:pt x="14934" y="5955"/>
                </a:cubicBezTo>
                <a:cubicBezTo>
                  <a:pt x="15664" y="6217"/>
                  <a:pt x="16422" y="6451"/>
                  <a:pt x="17181" y="6655"/>
                </a:cubicBezTo>
                <a:cubicBezTo>
                  <a:pt x="15780" y="8143"/>
                  <a:pt x="13766" y="8873"/>
                  <a:pt x="12190" y="10157"/>
                </a:cubicBezTo>
                <a:lnTo>
                  <a:pt x="12161" y="10186"/>
                </a:lnTo>
                <a:lnTo>
                  <a:pt x="12015" y="10332"/>
                </a:lnTo>
                <a:cubicBezTo>
                  <a:pt x="11876" y="10448"/>
                  <a:pt x="11995" y="10638"/>
                  <a:pt x="12123" y="10638"/>
                </a:cubicBezTo>
                <a:cubicBezTo>
                  <a:pt x="12156" y="10638"/>
                  <a:pt x="12190" y="10625"/>
                  <a:pt x="12220" y="10595"/>
                </a:cubicBezTo>
                <a:cubicBezTo>
                  <a:pt x="13883" y="9136"/>
                  <a:pt x="16072" y="8406"/>
                  <a:pt x="17561" y="6772"/>
                </a:cubicBezTo>
                <a:cubicBezTo>
                  <a:pt x="18144" y="6918"/>
                  <a:pt x="18757" y="7093"/>
                  <a:pt x="19341" y="7210"/>
                </a:cubicBezTo>
                <a:cubicBezTo>
                  <a:pt x="17911" y="8815"/>
                  <a:pt x="16072" y="10011"/>
                  <a:pt x="14321" y="11237"/>
                </a:cubicBezTo>
                <a:cubicBezTo>
                  <a:pt x="14177" y="11333"/>
                  <a:pt x="14310" y="11529"/>
                  <a:pt x="14460" y="11529"/>
                </a:cubicBezTo>
                <a:cubicBezTo>
                  <a:pt x="14491" y="11529"/>
                  <a:pt x="14524" y="11520"/>
                  <a:pt x="14554" y="11500"/>
                </a:cubicBezTo>
                <a:cubicBezTo>
                  <a:pt x="16364" y="10216"/>
                  <a:pt x="18261" y="8961"/>
                  <a:pt x="19720" y="7297"/>
                </a:cubicBezTo>
                <a:cubicBezTo>
                  <a:pt x="20421" y="7443"/>
                  <a:pt x="21121" y="7589"/>
                  <a:pt x="21792" y="7706"/>
                </a:cubicBezTo>
                <a:cubicBezTo>
                  <a:pt x="21442" y="8143"/>
                  <a:pt x="21034" y="8552"/>
                  <a:pt x="20596" y="8902"/>
                </a:cubicBezTo>
                <a:cubicBezTo>
                  <a:pt x="20070" y="9253"/>
                  <a:pt x="19487" y="9574"/>
                  <a:pt x="18961" y="9953"/>
                </a:cubicBezTo>
                <a:cubicBezTo>
                  <a:pt x="18494" y="10274"/>
                  <a:pt x="18057" y="10653"/>
                  <a:pt x="17677" y="11091"/>
                </a:cubicBezTo>
                <a:cubicBezTo>
                  <a:pt x="17181" y="11617"/>
                  <a:pt x="16831" y="12463"/>
                  <a:pt x="16101" y="12726"/>
                </a:cubicBezTo>
                <a:cubicBezTo>
                  <a:pt x="15921" y="12777"/>
                  <a:pt x="16013" y="13032"/>
                  <a:pt x="16177" y="13032"/>
                </a:cubicBezTo>
                <a:cubicBezTo>
                  <a:pt x="16200" y="13032"/>
                  <a:pt x="16223" y="13028"/>
                  <a:pt x="16247" y="13017"/>
                </a:cubicBezTo>
                <a:cubicBezTo>
                  <a:pt x="16831" y="12813"/>
                  <a:pt x="17123" y="12346"/>
                  <a:pt x="17473" y="11850"/>
                </a:cubicBezTo>
                <a:cubicBezTo>
                  <a:pt x="17940" y="11208"/>
                  <a:pt x="18524" y="10653"/>
                  <a:pt x="19195" y="10216"/>
                </a:cubicBezTo>
                <a:cubicBezTo>
                  <a:pt x="19749" y="9807"/>
                  <a:pt x="20362" y="9515"/>
                  <a:pt x="20888" y="9077"/>
                </a:cubicBezTo>
                <a:cubicBezTo>
                  <a:pt x="21384" y="8698"/>
                  <a:pt x="21822" y="8260"/>
                  <a:pt x="22201" y="7793"/>
                </a:cubicBezTo>
                <a:cubicBezTo>
                  <a:pt x="22814" y="7881"/>
                  <a:pt x="23456" y="7968"/>
                  <a:pt x="24069" y="8056"/>
                </a:cubicBezTo>
                <a:cubicBezTo>
                  <a:pt x="24077" y="8057"/>
                  <a:pt x="24085" y="8058"/>
                  <a:pt x="24093" y="8058"/>
                </a:cubicBezTo>
                <a:cubicBezTo>
                  <a:pt x="24275" y="8058"/>
                  <a:pt x="24294" y="7734"/>
                  <a:pt x="24098" y="7706"/>
                </a:cubicBezTo>
                <a:cubicBezTo>
                  <a:pt x="23660" y="7677"/>
                  <a:pt x="23222" y="7618"/>
                  <a:pt x="22814" y="7531"/>
                </a:cubicBezTo>
                <a:cubicBezTo>
                  <a:pt x="21501" y="5517"/>
                  <a:pt x="20158" y="3532"/>
                  <a:pt x="18786" y="1548"/>
                </a:cubicBezTo>
                <a:cubicBezTo>
                  <a:pt x="18754" y="1491"/>
                  <a:pt x="18711" y="1468"/>
                  <a:pt x="18667" y="1468"/>
                </a:cubicBezTo>
                <a:cubicBezTo>
                  <a:pt x="18553" y="1468"/>
                  <a:pt x="18439" y="1625"/>
                  <a:pt x="18524" y="1752"/>
                </a:cubicBezTo>
                <a:cubicBezTo>
                  <a:pt x="19749" y="3561"/>
                  <a:pt x="20975" y="5400"/>
                  <a:pt x="22201" y="7239"/>
                </a:cubicBezTo>
                <a:cubicBezTo>
                  <a:pt x="22172" y="7239"/>
                  <a:pt x="22143" y="7268"/>
                  <a:pt x="22113" y="7297"/>
                </a:cubicBezTo>
                <a:lnTo>
                  <a:pt x="22026" y="7414"/>
                </a:lnTo>
                <a:cubicBezTo>
                  <a:pt x="21530" y="7326"/>
                  <a:pt x="21004" y="7210"/>
                  <a:pt x="20479" y="7093"/>
                </a:cubicBezTo>
                <a:cubicBezTo>
                  <a:pt x="19691" y="5838"/>
                  <a:pt x="18903" y="4583"/>
                  <a:pt x="18115" y="3328"/>
                </a:cubicBezTo>
                <a:cubicBezTo>
                  <a:pt x="17706" y="2686"/>
                  <a:pt x="17298" y="2044"/>
                  <a:pt x="16889" y="1402"/>
                </a:cubicBezTo>
                <a:lnTo>
                  <a:pt x="16276" y="439"/>
                </a:lnTo>
                <a:cubicBezTo>
                  <a:pt x="16160" y="263"/>
                  <a:pt x="16101" y="59"/>
                  <a:pt x="15897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5016138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5"/>
          <p:cNvSpPr txBox="1">
            <a:spLocks noGrp="1"/>
          </p:cNvSpPr>
          <p:nvPr>
            <p:ph type="title"/>
          </p:nvPr>
        </p:nvSpPr>
        <p:spPr>
          <a:xfrm>
            <a:off x="950967" y="719333"/>
            <a:ext cx="10290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5"/>
          <p:cNvSpPr txBox="1">
            <a:spLocks noGrp="1"/>
          </p:cNvSpPr>
          <p:nvPr>
            <p:ph type="body" idx="1"/>
          </p:nvPr>
        </p:nvSpPr>
        <p:spPr>
          <a:xfrm>
            <a:off x="1621867" y="4085833"/>
            <a:ext cx="4200800" cy="161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40256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marL="1219170" lvl="1" indent="-440256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marL="1828754" lvl="2" indent="-440256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marL="2438339" lvl="3" indent="-440256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marL="3047924" lvl="4" indent="-440256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marL="3657509" lvl="5" indent="-440256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marL="4267093" lvl="6" indent="-440256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marL="4876678" lvl="7" indent="-440256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marL="5486263" lvl="8" indent="-440256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>
            <a:endParaRPr/>
          </a:p>
        </p:txBody>
      </p:sp>
      <p:sp>
        <p:nvSpPr>
          <p:cNvPr id="122" name="Google Shape;122;p5"/>
          <p:cNvSpPr txBox="1">
            <a:spLocks noGrp="1"/>
          </p:cNvSpPr>
          <p:nvPr>
            <p:ph type="body" idx="2"/>
          </p:nvPr>
        </p:nvSpPr>
        <p:spPr>
          <a:xfrm>
            <a:off x="6369472" y="4085833"/>
            <a:ext cx="4200800" cy="161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40256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marL="1219170" lvl="1" indent="-440256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marL="1828754" lvl="2" indent="-440256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marL="2438339" lvl="3" indent="-440256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marL="3047924" lvl="4" indent="-440256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marL="3657509" lvl="5" indent="-440256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marL="4267093" lvl="6" indent="-440256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marL="4876678" lvl="7" indent="-440256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marL="5486263" lvl="8" indent="-440256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>
            <a:endParaRPr/>
          </a:p>
        </p:txBody>
      </p:sp>
      <p:sp>
        <p:nvSpPr>
          <p:cNvPr id="123" name="Google Shape;123;p5"/>
          <p:cNvSpPr txBox="1">
            <a:spLocks noGrp="1"/>
          </p:cNvSpPr>
          <p:nvPr>
            <p:ph type="title" idx="3"/>
          </p:nvPr>
        </p:nvSpPr>
        <p:spPr>
          <a:xfrm>
            <a:off x="1621867" y="3479300"/>
            <a:ext cx="4200800" cy="66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None/>
              <a:defRPr sz="3733"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latin typeface="Poppins"/>
                <a:ea typeface="Poppins"/>
                <a:cs typeface="Poppins"/>
                <a:sym typeface="Poppi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latin typeface="Poppins"/>
                <a:ea typeface="Poppins"/>
                <a:cs typeface="Poppins"/>
                <a:sym typeface="Poppi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latin typeface="Poppins"/>
                <a:ea typeface="Poppins"/>
                <a:cs typeface="Poppins"/>
                <a:sym typeface="Poppi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latin typeface="Poppins"/>
                <a:ea typeface="Poppins"/>
                <a:cs typeface="Poppins"/>
                <a:sym typeface="Poppi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latin typeface="Poppins"/>
                <a:ea typeface="Poppins"/>
                <a:cs typeface="Poppins"/>
                <a:sym typeface="Poppi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latin typeface="Poppins"/>
                <a:ea typeface="Poppins"/>
                <a:cs typeface="Poppins"/>
                <a:sym typeface="Poppi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latin typeface="Poppins"/>
                <a:ea typeface="Poppins"/>
                <a:cs typeface="Poppins"/>
                <a:sym typeface="Poppi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124" name="Google Shape;124;p5"/>
          <p:cNvSpPr txBox="1">
            <a:spLocks noGrp="1"/>
          </p:cNvSpPr>
          <p:nvPr>
            <p:ph type="title" idx="4"/>
          </p:nvPr>
        </p:nvSpPr>
        <p:spPr>
          <a:xfrm>
            <a:off x="6369484" y="3479300"/>
            <a:ext cx="4200800" cy="66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None/>
              <a:defRPr sz="3733"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latin typeface="Poppins"/>
                <a:ea typeface="Poppins"/>
                <a:cs typeface="Poppins"/>
                <a:sym typeface="Poppi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latin typeface="Poppins"/>
                <a:ea typeface="Poppins"/>
                <a:cs typeface="Poppins"/>
                <a:sym typeface="Poppi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latin typeface="Poppins"/>
                <a:ea typeface="Poppins"/>
                <a:cs typeface="Poppins"/>
                <a:sym typeface="Poppi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latin typeface="Poppins"/>
                <a:ea typeface="Poppins"/>
                <a:cs typeface="Poppins"/>
                <a:sym typeface="Poppi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latin typeface="Poppins"/>
                <a:ea typeface="Poppins"/>
                <a:cs typeface="Poppins"/>
                <a:sym typeface="Poppi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latin typeface="Poppins"/>
                <a:ea typeface="Poppins"/>
                <a:cs typeface="Poppins"/>
                <a:sym typeface="Poppi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latin typeface="Poppins"/>
                <a:ea typeface="Poppins"/>
                <a:cs typeface="Poppins"/>
                <a:sym typeface="Poppi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125" name="Google Shape;125;p5"/>
          <p:cNvSpPr/>
          <p:nvPr/>
        </p:nvSpPr>
        <p:spPr>
          <a:xfrm>
            <a:off x="-685733" y="-357067"/>
            <a:ext cx="1760809" cy="4442899"/>
          </a:xfrm>
          <a:custGeom>
            <a:avLst/>
            <a:gdLst/>
            <a:ahLst/>
            <a:cxnLst/>
            <a:rect l="l" t="t" r="r" b="b"/>
            <a:pathLst>
              <a:path w="46260" h="141134" extrusionOk="0">
                <a:moveTo>
                  <a:pt x="21790" y="0"/>
                </a:moveTo>
                <a:cubicBezTo>
                  <a:pt x="20371" y="0"/>
                  <a:pt x="18969" y="142"/>
                  <a:pt x="17599" y="460"/>
                </a:cubicBezTo>
                <a:cubicBezTo>
                  <a:pt x="2365" y="4021"/>
                  <a:pt x="5662" y="29908"/>
                  <a:pt x="4962" y="41524"/>
                </a:cubicBezTo>
                <a:cubicBezTo>
                  <a:pt x="3853" y="59706"/>
                  <a:pt x="3503" y="77947"/>
                  <a:pt x="3590" y="96158"/>
                </a:cubicBezTo>
                <a:cubicBezTo>
                  <a:pt x="3649" y="106490"/>
                  <a:pt x="1" y="122921"/>
                  <a:pt x="7764" y="131297"/>
                </a:cubicBezTo>
                <a:cubicBezTo>
                  <a:pt x="13718" y="137718"/>
                  <a:pt x="23874" y="139265"/>
                  <a:pt x="32017" y="140929"/>
                </a:cubicBezTo>
                <a:cubicBezTo>
                  <a:pt x="32701" y="141067"/>
                  <a:pt x="33353" y="141134"/>
                  <a:pt x="33974" y="141134"/>
                </a:cubicBezTo>
                <a:cubicBezTo>
                  <a:pt x="43579" y="141134"/>
                  <a:pt x="45810" y="125173"/>
                  <a:pt x="46084" y="110809"/>
                </a:cubicBezTo>
                <a:cubicBezTo>
                  <a:pt x="46259" y="101499"/>
                  <a:pt x="45617" y="92860"/>
                  <a:pt x="45588" y="89679"/>
                </a:cubicBezTo>
                <a:cubicBezTo>
                  <a:pt x="45500" y="63879"/>
                  <a:pt x="45792" y="38080"/>
                  <a:pt x="46026" y="12280"/>
                </a:cubicBezTo>
                <a:cubicBezTo>
                  <a:pt x="46026" y="10908"/>
                  <a:pt x="46026" y="9420"/>
                  <a:pt x="45267" y="8282"/>
                </a:cubicBezTo>
                <a:cubicBezTo>
                  <a:pt x="44596" y="7289"/>
                  <a:pt x="43457" y="6735"/>
                  <a:pt x="42377" y="6239"/>
                </a:cubicBezTo>
                <a:cubicBezTo>
                  <a:pt x="36304" y="3494"/>
                  <a:pt x="28836" y="0"/>
                  <a:pt x="21790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26" name="Google Shape;126;p5"/>
          <p:cNvGrpSpPr/>
          <p:nvPr/>
        </p:nvGrpSpPr>
        <p:grpSpPr>
          <a:xfrm rot="-5400000">
            <a:off x="10142477" y="264305"/>
            <a:ext cx="2456417" cy="1147857"/>
            <a:chOff x="2431350" y="1519275"/>
            <a:chExt cx="925925" cy="432675"/>
          </a:xfrm>
        </p:grpSpPr>
        <p:sp>
          <p:nvSpPr>
            <p:cNvPr id="127" name="Google Shape;127;p5"/>
            <p:cNvSpPr/>
            <p:nvPr/>
          </p:nvSpPr>
          <p:spPr>
            <a:xfrm>
              <a:off x="2436450" y="1902400"/>
              <a:ext cx="822325" cy="49550"/>
            </a:xfrm>
            <a:custGeom>
              <a:avLst/>
              <a:gdLst/>
              <a:ahLst/>
              <a:cxnLst/>
              <a:rect l="l" t="t" r="r" b="b"/>
              <a:pathLst>
                <a:path w="32893" h="1982" extrusionOk="0">
                  <a:moveTo>
                    <a:pt x="409" y="1"/>
                  </a:moveTo>
                  <a:cubicBezTo>
                    <a:pt x="1" y="1"/>
                    <a:pt x="1" y="613"/>
                    <a:pt x="322" y="789"/>
                  </a:cubicBezTo>
                  <a:cubicBezTo>
                    <a:pt x="2008" y="1611"/>
                    <a:pt x="3847" y="1626"/>
                    <a:pt x="5683" y="1626"/>
                  </a:cubicBezTo>
                  <a:cubicBezTo>
                    <a:pt x="5754" y="1626"/>
                    <a:pt x="5825" y="1626"/>
                    <a:pt x="5895" y="1626"/>
                  </a:cubicBezTo>
                  <a:cubicBezTo>
                    <a:pt x="6531" y="1626"/>
                    <a:pt x="7166" y="1628"/>
                    <a:pt x="7793" y="1664"/>
                  </a:cubicBezTo>
                  <a:cubicBezTo>
                    <a:pt x="8508" y="1722"/>
                    <a:pt x="9231" y="1752"/>
                    <a:pt x="9953" y="1752"/>
                  </a:cubicBezTo>
                  <a:cubicBezTo>
                    <a:pt x="10675" y="1752"/>
                    <a:pt x="11398" y="1722"/>
                    <a:pt x="12113" y="1664"/>
                  </a:cubicBezTo>
                  <a:cubicBezTo>
                    <a:pt x="12527" y="1639"/>
                    <a:pt x="12941" y="1626"/>
                    <a:pt x="13355" y="1626"/>
                  </a:cubicBezTo>
                  <a:cubicBezTo>
                    <a:pt x="14398" y="1626"/>
                    <a:pt x="15437" y="1709"/>
                    <a:pt x="16461" y="1898"/>
                  </a:cubicBezTo>
                  <a:cubicBezTo>
                    <a:pt x="16869" y="1957"/>
                    <a:pt x="17274" y="1982"/>
                    <a:pt x="17677" y="1982"/>
                  </a:cubicBezTo>
                  <a:cubicBezTo>
                    <a:pt x="19663" y="1982"/>
                    <a:pt x="21593" y="1372"/>
                    <a:pt x="23582" y="1226"/>
                  </a:cubicBezTo>
                  <a:cubicBezTo>
                    <a:pt x="24416" y="1177"/>
                    <a:pt x="25250" y="1160"/>
                    <a:pt x="26084" y="1160"/>
                  </a:cubicBezTo>
                  <a:cubicBezTo>
                    <a:pt x="27855" y="1160"/>
                    <a:pt x="29627" y="1236"/>
                    <a:pt x="31398" y="1236"/>
                  </a:cubicBezTo>
                  <a:cubicBezTo>
                    <a:pt x="31741" y="1236"/>
                    <a:pt x="32083" y="1233"/>
                    <a:pt x="32426" y="1226"/>
                  </a:cubicBezTo>
                  <a:cubicBezTo>
                    <a:pt x="32893" y="1226"/>
                    <a:pt x="32893" y="409"/>
                    <a:pt x="32426" y="409"/>
                  </a:cubicBezTo>
                  <a:cubicBezTo>
                    <a:pt x="31381" y="388"/>
                    <a:pt x="30337" y="379"/>
                    <a:pt x="29293" y="379"/>
                  </a:cubicBezTo>
                  <a:cubicBezTo>
                    <a:pt x="27389" y="379"/>
                    <a:pt x="25486" y="411"/>
                    <a:pt x="23582" y="467"/>
                  </a:cubicBezTo>
                  <a:cubicBezTo>
                    <a:pt x="22042" y="505"/>
                    <a:pt x="20429" y="676"/>
                    <a:pt x="18844" y="676"/>
                  </a:cubicBezTo>
                  <a:cubicBezTo>
                    <a:pt x="17967" y="676"/>
                    <a:pt x="17099" y="623"/>
                    <a:pt x="16257" y="467"/>
                  </a:cubicBezTo>
                  <a:cubicBezTo>
                    <a:pt x="15265" y="295"/>
                    <a:pt x="14273" y="250"/>
                    <a:pt x="13280" y="250"/>
                  </a:cubicBezTo>
                  <a:cubicBezTo>
                    <a:pt x="12193" y="250"/>
                    <a:pt x="11105" y="304"/>
                    <a:pt x="10013" y="304"/>
                  </a:cubicBezTo>
                  <a:cubicBezTo>
                    <a:pt x="9401" y="304"/>
                    <a:pt x="8788" y="287"/>
                    <a:pt x="8173" y="234"/>
                  </a:cubicBezTo>
                  <a:cubicBezTo>
                    <a:pt x="5575" y="1"/>
                    <a:pt x="2978" y="146"/>
                    <a:pt x="40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8" name="Google Shape;128;p5"/>
            <p:cNvSpPr/>
            <p:nvPr/>
          </p:nvSpPr>
          <p:spPr>
            <a:xfrm>
              <a:off x="2458550" y="1828350"/>
              <a:ext cx="822000" cy="58175"/>
            </a:xfrm>
            <a:custGeom>
              <a:avLst/>
              <a:gdLst/>
              <a:ahLst/>
              <a:cxnLst/>
              <a:rect l="l" t="t" r="r" b="b"/>
              <a:pathLst>
                <a:path w="32880" h="2327" extrusionOk="0">
                  <a:moveTo>
                    <a:pt x="3976" y="0"/>
                  </a:moveTo>
                  <a:cubicBezTo>
                    <a:pt x="2648" y="0"/>
                    <a:pt x="1335" y="132"/>
                    <a:pt x="138" y="599"/>
                  </a:cubicBezTo>
                  <a:cubicBezTo>
                    <a:pt x="0" y="654"/>
                    <a:pt x="19" y="893"/>
                    <a:pt x="146" y="893"/>
                  </a:cubicBezTo>
                  <a:cubicBezTo>
                    <a:pt x="153" y="893"/>
                    <a:pt x="160" y="892"/>
                    <a:pt x="167" y="890"/>
                  </a:cubicBezTo>
                  <a:lnTo>
                    <a:pt x="167" y="920"/>
                  </a:lnTo>
                  <a:cubicBezTo>
                    <a:pt x="346" y="908"/>
                    <a:pt x="526" y="903"/>
                    <a:pt x="707" y="903"/>
                  </a:cubicBezTo>
                  <a:cubicBezTo>
                    <a:pt x="1912" y="903"/>
                    <a:pt x="3152" y="1124"/>
                    <a:pt x="4370" y="1124"/>
                  </a:cubicBezTo>
                  <a:cubicBezTo>
                    <a:pt x="5771" y="1124"/>
                    <a:pt x="7230" y="1270"/>
                    <a:pt x="8660" y="1299"/>
                  </a:cubicBezTo>
                  <a:lnTo>
                    <a:pt x="12980" y="1299"/>
                  </a:lnTo>
                  <a:cubicBezTo>
                    <a:pt x="14410" y="1299"/>
                    <a:pt x="15811" y="1562"/>
                    <a:pt x="17241" y="1649"/>
                  </a:cubicBezTo>
                  <a:cubicBezTo>
                    <a:pt x="18184" y="1717"/>
                    <a:pt x="19131" y="1740"/>
                    <a:pt x="20079" y="1740"/>
                  </a:cubicBezTo>
                  <a:cubicBezTo>
                    <a:pt x="21975" y="1740"/>
                    <a:pt x="23876" y="1649"/>
                    <a:pt x="25763" y="1649"/>
                  </a:cubicBezTo>
                  <a:cubicBezTo>
                    <a:pt x="26156" y="1615"/>
                    <a:pt x="26559" y="1601"/>
                    <a:pt x="26967" y="1601"/>
                  </a:cubicBezTo>
                  <a:cubicBezTo>
                    <a:pt x="27255" y="1601"/>
                    <a:pt x="27545" y="1608"/>
                    <a:pt x="27835" y="1620"/>
                  </a:cubicBezTo>
                  <a:cubicBezTo>
                    <a:pt x="28331" y="1678"/>
                    <a:pt x="28857" y="1853"/>
                    <a:pt x="29382" y="1941"/>
                  </a:cubicBezTo>
                  <a:cubicBezTo>
                    <a:pt x="29954" y="2020"/>
                    <a:pt x="30727" y="2326"/>
                    <a:pt x="31411" y="2326"/>
                  </a:cubicBezTo>
                  <a:cubicBezTo>
                    <a:pt x="31739" y="2326"/>
                    <a:pt x="32045" y="2256"/>
                    <a:pt x="32300" y="2058"/>
                  </a:cubicBezTo>
                  <a:cubicBezTo>
                    <a:pt x="32880" y="1623"/>
                    <a:pt x="32501" y="629"/>
                    <a:pt x="31989" y="629"/>
                  </a:cubicBezTo>
                  <a:cubicBezTo>
                    <a:pt x="31882" y="629"/>
                    <a:pt x="31769" y="673"/>
                    <a:pt x="31658" y="774"/>
                  </a:cubicBezTo>
                  <a:cubicBezTo>
                    <a:pt x="31555" y="853"/>
                    <a:pt x="31415" y="883"/>
                    <a:pt x="31258" y="883"/>
                  </a:cubicBezTo>
                  <a:cubicBezTo>
                    <a:pt x="30837" y="883"/>
                    <a:pt x="30292" y="670"/>
                    <a:pt x="29995" y="628"/>
                  </a:cubicBezTo>
                  <a:cubicBezTo>
                    <a:pt x="29440" y="599"/>
                    <a:pt x="28886" y="569"/>
                    <a:pt x="28360" y="482"/>
                  </a:cubicBezTo>
                  <a:cubicBezTo>
                    <a:pt x="27909" y="407"/>
                    <a:pt x="27453" y="383"/>
                    <a:pt x="26997" y="383"/>
                  </a:cubicBezTo>
                  <a:cubicBezTo>
                    <a:pt x="26214" y="383"/>
                    <a:pt x="25428" y="453"/>
                    <a:pt x="24654" y="453"/>
                  </a:cubicBezTo>
                  <a:cubicBezTo>
                    <a:pt x="22984" y="453"/>
                    <a:pt x="21292" y="528"/>
                    <a:pt x="19612" y="528"/>
                  </a:cubicBezTo>
                  <a:cubicBezTo>
                    <a:pt x="18532" y="528"/>
                    <a:pt x="17457" y="497"/>
                    <a:pt x="16394" y="394"/>
                  </a:cubicBezTo>
                  <a:cubicBezTo>
                    <a:pt x="15081" y="248"/>
                    <a:pt x="13768" y="161"/>
                    <a:pt x="12454" y="132"/>
                  </a:cubicBezTo>
                  <a:cubicBezTo>
                    <a:pt x="11287" y="132"/>
                    <a:pt x="10120" y="218"/>
                    <a:pt x="8952" y="218"/>
                  </a:cubicBezTo>
                  <a:cubicBezTo>
                    <a:pt x="8602" y="218"/>
                    <a:pt x="8252" y="210"/>
                    <a:pt x="7902" y="190"/>
                  </a:cubicBezTo>
                  <a:cubicBezTo>
                    <a:pt x="6647" y="132"/>
                    <a:pt x="5304" y="0"/>
                    <a:pt x="397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9" name="Google Shape;129;p5"/>
            <p:cNvSpPr/>
            <p:nvPr/>
          </p:nvSpPr>
          <p:spPr>
            <a:xfrm>
              <a:off x="2431350" y="1738000"/>
              <a:ext cx="883975" cy="71800"/>
            </a:xfrm>
            <a:custGeom>
              <a:avLst/>
              <a:gdLst/>
              <a:ahLst/>
              <a:cxnLst/>
              <a:rect l="l" t="t" r="r" b="b"/>
              <a:pathLst>
                <a:path w="35359" h="2872" extrusionOk="0">
                  <a:moveTo>
                    <a:pt x="21524" y="0"/>
                  </a:moveTo>
                  <a:cubicBezTo>
                    <a:pt x="20534" y="0"/>
                    <a:pt x="19535" y="39"/>
                    <a:pt x="18562" y="39"/>
                  </a:cubicBezTo>
                  <a:cubicBezTo>
                    <a:pt x="15469" y="68"/>
                    <a:pt x="12463" y="506"/>
                    <a:pt x="9398" y="710"/>
                  </a:cubicBezTo>
                  <a:cubicBezTo>
                    <a:pt x="8843" y="744"/>
                    <a:pt x="8288" y="752"/>
                    <a:pt x="7735" y="752"/>
                  </a:cubicBezTo>
                  <a:cubicBezTo>
                    <a:pt x="7286" y="752"/>
                    <a:pt x="6838" y="747"/>
                    <a:pt x="6393" y="747"/>
                  </a:cubicBezTo>
                  <a:cubicBezTo>
                    <a:pt x="5972" y="747"/>
                    <a:pt x="5553" y="751"/>
                    <a:pt x="5137" y="769"/>
                  </a:cubicBezTo>
                  <a:cubicBezTo>
                    <a:pt x="3561" y="856"/>
                    <a:pt x="2014" y="1323"/>
                    <a:pt x="467" y="1586"/>
                  </a:cubicBezTo>
                  <a:cubicBezTo>
                    <a:pt x="1" y="1673"/>
                    <a:pt x="1" y="2345"/>
                    <a:pt x="467" y="2432"/>
                  </a:cubicBezTo>
                  <a:lnTo>
                    <a:pt x="467" y="2461"/>
                  </a:lnTo>
                  <a:cubicBezTo>
                    <a:pt x="734" y="2492"/>
                    <a:pt x="998" y="2505"/>
                    <a:pt x="1261" y="2505"/>
                  </a:cubicBezTo>
                  <a:cubicBezTo>
                    <a:pt x="2499" y="2505"/>
                    <a:pt x="3711" y="2223"/>
                    <a:pt x="4962" y="2199"/>
                  </a:cubicBezTo>
                  <a:cubicBezTo>
                    <a:pt x="5306" y="2186"/>
                    <a:pt x="5647" y="2181"/>
                    <a:pt x="5985" y="2181"/>
                  </a:cubicBezTo>
                  <a:cubicBezTo>
                    <a:pt x="6589" y="2181"/>
                    <a:pt x="7185" y="2195"/>
                    <a:pt x="7778" y="2195"/>
                  </a:cubicBezTo>
                  <a:cubicBezTo>
                    <a:pt x="8320" y="2195"/>
                    <a:pt x="8859" y="2183"/>
                    <a:pt x="9398" y="2140"/>
                  </a:cubicBezTo>
                  <a:cubicBezTo>
                    <a:pt x="12463" y="1965"/>
                    <a:pt x="15498" y="1527"/>
                    <a:pt x="18562" y="1527"/>
                  </a:cubicBezTo>
                  <a:cubicBezTo>
                    <a:pt x="19438" y="1527"/>
                    <a:pt x="20334" y="1496"/>
                    <a:pt x="21233" y="1496"/>
                  </a:cubicBezTo>
                  <a:cubicBezTo>
                    <a:pt x="21832" y="1496"/>
                    <a:pt x="22432" y="1510"/>
                    <a:pt x="23028" y="1557"/>
                  </a:cubicBezTo>
                  <a:cubicBezTo>
                    <a:pt x="24283" y="1644"/>
                    <a:pt x="25538" y="1994"/>
                    <a:pt x="26793" y="2053"/>
                  </a:cubicBezTo>
                  <a:cubicBezTo>
                    <a:pt x="28077" y="2111"/>
                    <a:pt x="29244" y="2315"/>
                    <a:pt x="30441" y="2432"/>
                  </a:cubicBezTo>
                  <a:cubicBezTo>
                    <a:pt x="31730" y="2544"/>
                    <a:pt x="33019" y="2872"/>
                    <a:pt x="34308" y="2872"/>
                  </a:cubicBezTo>
                  <a:cubicBezTo>
                    <a:pt x="34362" y="2872"/>
                    <a:pt x="34415" y="2871"/>
                    <a:pt x="34468" y="2870"/>
                  </a:cubicBezTo>
                  <a:cubicBezTo>
                    <a:pt x="35358" y="2870"/>
                    <a:pt x="35345" y="1176"/>
                    <a:pt x="34511" y="1176"/>
                  </a:cubicBezTo>
                  <a:cubicBezTo>
                    <a:pt x="34497" y="1176"/>
                    <a:pt x="34483" y="1176"/>
                    <a:pt x="34468" y="1177"/>
                  </a:cubicBezTo>
                  <a:cubicBezTo>
                    <a:pt x="34175" y="1201"/>
                    <a:pt x="33881" y="1211"/>
                    <a:pt x="33588" y="1211"/>
                  </a:cubicBezTo>
                  <a:cubicBezTo>
                    <a:pt x="31313" y="1211"/>
                    <a:pt x="29038" y="587"/>
                    <a:pt x="26763" y="535"/>
                  </a:cubicBezTo>
                  <a:cubicBezTo>
                    <a:pt x="25508" y="506"/>
                    <a:pt x="24253" y="127"/>
                    <a:pt x="22998" y="39"/>
                  </a:cubicBezTo>
                  <a:cubicBezTo>
                    <a:pt x="22512" y="10"/>
                    <a:pt x="22019" y="0"/>
                    <a:pt x="2152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0" name="Google Shape;130;p5"/>
            <p:cNvSpPr/>
            <p:nvPr/>
          </p:nvSpPr>
          <p:spPr>
            <a:xfrm>
              <a:off x="2465650" y="1677525"/>
              <a:ext cx="858050" cy="41800"/>
            </a:xfrm>
            <a:custGeom>
              <a:avLst/>
              <a:gdLst/>
              <a:ahLst/>
              <a:cxnLst/>
              <a:rect l="l" t="t" r="r" b="b"/>
              <a:pathLst>
                <a:path w="34322" h="1672" extrusionOk="0">
                  <a:moveTo>
                    <a:pt x="18410" y="1"/>
                  </a:moveTo>
                  <a:cubicBezTo>
                    <a:pt x="18024" y="1"/>
                    <a:pt x="17636" y="2"/>
                    <a:pt x="17249" y="6"/>
                  </a:cubicBezTo>
                  <a:cubicBezTo>
                    <a:pt x="14505" y="36"/>
                    <a:pt x="11791" y="36"/>
                    <a:pt x="9077" y="182"/>
                  </a:cubicBezTo>
                  <a:cubicBezTo>
                    <a:pt x="6100" y="328"/>
                    <a:pt x="3152" y="707"/>
                    <a:pt x="205" y="911"/>
                  </a:cubicBezTo>
                  <a:cubicBezTo>
                    <a:pt x="0" y="911"/>
                    <a:pt x="0" y="1261"/>
                    <a:pt x="205" y="1291"/>
                  </a:cubicBezTo>
                  <a:lnTo>
                    <a:pt x="175" y="1261"/>
                  </a:lnTo>
                  <a:lnTo>
                    <a:pt x="175" y="1261"/>
                  </a:lnTo>
                  <a:cubicBezTo>
                    <a:pt x="1531" y="1315"/>
                    <a:pt x="2862" y="1440"/>
                    <a:pt x="4235" y="1440"/>
                  </a:cubicBezTo>
                  <a:cubicBezTo>
                    <a:pt x="4370" y="1440"/>
                    <a:pt x="4505" y="1439"/>
                    <a:pt x="4641" y="1437"/>
                  </a:cubicBezTo>
                  <a:cubicBezTo>
                    <a:pt x="6042" y="1407"/>
                    <a:pt x="7442" y="1320"/>
                    <a:pt x="8843" y="1291"/>
                  </a:cubicBezTo>
                  <a:cubicBezTo>
                    <a:pt x="10244" y="1232"/>
                    <a:pt x="11645" y="1218"/>
                    <a:pt x="13042" y="1218"/>
                  </a:cubicBezTo>
                  <a:cubicBezTo>
                    <a:pt x="14440" y="1218"/>
                    <a:pt x="15833" y="1232"/>
                    <a:pt x="17220" y="1232"/>
                  </a:cubicBezTo>
                  <a:cubicBezTo>
                    <a:pt x="19875" y="1232"/>
                    <a:pt x="22502" y="1378"/>
                    <a:pt x="25158" y="1378"/>
                  </a:cubicBezTo>
                  <a:lnTo>
                    <a:pt x="29536" y="1378"/>
                  </a:lnTo>
                  <a:cubicBezTo>
                    <a:pt x="29983" y="1378"/>
                    <a:pt x="30431" y="1352"/>
                    <a:pt x="30870" y="1352"/>
                  </a:cubicBezTo>
                  <a:cubicBezTo>
                    <a:pt x="31089" y="1352"/>
                    <a:pt x="31306" y="1359"/>
                    <a:pt x="31520" y="1378"/>
                  </a:cubicBezTo>
                  <a:cubicBezTo>
                    <a:pt x="32162" y="1407"/>
                    <a:pt x="32863" y="1641"/>
                    <a:pt x="33534" y="1670"/>
                  </a:cubicBezTo>
                  <a:cubicBezTo>
                    <a:pt x="33549" y="1671"/>
                    <a:pt x="33564" y="1672"/>
                    <a:pt x="33579" y="1672"/>
                  </a:cubicBezTo>
                  <a:cubicBezTo>
                    <a:pt x="34322" y="1672"/>
                    <a:pt x="34307" y="240"/>
                    <a:pt x="33534" y="240"/>
                  </a:cubicBezTo>
                  <a:cubicBezTo>
                    <a:pt x="32308" y="240"/>
                    <a:pt x="31082" y="62"/>
                    <a:pt x="29809" y="62"/>
                  </a:cubicBezTo>
                  <a:cubicBezTo>
                    <a:pt x="29718" y="62"/>
                    <a:pt x="29627" y="63"/>
                    <a:pt x="29536" y="65"/>
                  </a:cubicBezTo>
                  <a:lnTo>
                    <a:pt x="25391" y="65"/>
                  </a:lnTo>
                  <a:cubicBezTo>
                    <a:pt x="23040" y="65"/>
                    <a:pt x="20731" y="1"/>
                    <a:pt x="1841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1" name="Google Shape;131;p5"/>
            <p:cNvSpPr/>
            <p:nvPr/>
          </p:nvSpPr>
          <p:spPr>
            <a:xfrm>
              <a:off x="2461275" y="1595975"/>
              <a:ext cx="869550" cy="44525"/>
            </a:xfrm>
            <a:custGeom>
              <a:avLst/>
              <a:gdLst/>
              <a:ahLst/>
              <a:cxnLst/>
              <a:rect l="l" t="t" r="r" b="b"/>
              <a:pathLst>
                <a:path w="34782" h="1781" extrusionOk="0">
                  <a:moveTo>
                    <a:pt x="28756" y="1"/>
                  </a:moveTo>
                  <a:cubicBezTo>
                    <a:pt x="28433" y="1"/>
                    <a:pt x="28109" y="18"/>
                    <a:pt x="27784" y="58"/>
                  </a:cubicBezTo>
                  <a:cubicBezTo>
                    <a:pt x="26354" y="204"/>
                    <a:pt x="24924" y="233"/>
                    <a:pt x="23494" y="233"/>
                  </a:cubicBezTo>
                  <a:cubicBezTo>
                    <a:pt x="23325" y="236"/>
                    <a:pt x="23155" y="238"/>
                    <a:pt x="22987" y="238"/>
                  </a:cubicBezTo>
                  <a:cubicBezTo>
                    <a:pt x="21614" y="238"/>
                    <a:pt x="20260" y="142"/>
                    <a:pt x="18883" y="116"/>
                  </a:cubicBezTo>
                  <a:cubicBezTo>
                    <a:pt x="18561" y="107"/>
                    <a:pt x="18239" y="103"/>
                    <a:pt x="17917" y="103"/>
                  </a:cubicBezTo>
                  <a:cubicBezTo>
                    <a:pt x="15111" y="103"/>
                    <a:pt x="12286" y="411"/>
                    <a:pt x="9485" y="438"/>
                  </a:cubicBezTo>
                  <a:cubicBezTo>
                    <a:pt x="7997" y="438"/>
                    <a:pt x="6479" y="438"/>
                    <a:pt x="4991" y="525"/>
                  </a:cubicBezTo>
                  <a:cubicBezTo>
                    <a:pt x="3386" y="613"/>
                    <a:pt x="1839" y="1021"/>
                    <a:pt x="263" y="1255"/>
                  </a:cubicBezTo>
                  <a:cubicBezTo>
                    <a:pt x="0" y="1284"/>
                    <a:pt x="0" y="1692"/>
                    <a:pt x="263" y="1722"/>
                  </a:cubicBezTo>
                  <a:lnTo>
                    <a:pt x="234" y="1692"/>
                  </a:lnTo>
                  <a:lnTo>
                    <a:pt x="234" y="1692"/>
                  </a:lnTo>
                  <a:cubicBezTo>
                    <a:pt x="620" y="1722"/>
                    <a:pt x="1003" y="1733"/>
                    <a:pt x="1385" y="1733"/>
                  </a:cubicBezTo>
                  <a:cubicBezTo>
                    <a:pt x="2528" y="1733"/>
                    <a:pt x="3656" y="1634"/>
                    <a:pt x="4816" y="1634"/>
                  </a:cubicBezTo>
                  <a:cubicBezTo>
                    <a:pt x="6333" y="1634"/>
                    <a:pt x="7938" y="1663"/>
                    <a:pt x="9485" y="1663"/>
                  </a:cubicBezTo>
                  <a:cubicBezTo>
                    <a:pt x="12217" y="1663"/>
                    <a:pt x="14927" y="1378"/>
                    <a:pt x="17634" y="1378"/>
                  </a:cubicBezTo>
                  <a:cubicBezTo>
                    <a:pt x="18050" y="1378"/>
                    <a:pt x="18467" y="1385"/>
                    <a:pt x="18883" y="1401"/>
                  </a:cubicBezTo>
                  <a:cubicBezTo>
                    <a:pt x="20634" y="1453"/>
                    <a:pt x="22396" y="1527"/>
                    <a:pt x="24162" y="1527"/>
                  </a:cubicBezTo>
                  <a:cubicBezTo>
                    <a:pt x="25339" y="1527"/>
                    <a:pt x="26518" y="1494"/>
                    <a:pt x="27697" y="1401"/>
                  </a:cubicBezTo>
                  <a:cubicBezTo>
                    <a:pt x="28193" y="1346"/>
                    <a:pt x="28696" y="1316"/>
                    <a:pt x="29202" y="1316"/>
                  </a:cubicBezTo>
                  <a:cubicBezTo>
                    <a:pt x="29767" y="1316"/>
                    <a:pt x="30337" y="1353"/>
                    <a:pt x="30907" y="1430"/>
                  </a:cubicBezTo>
                  <a:cubicBezTo>
                    <a:pt x="31929" y="1634"/>
                    <a:pt x="32979" y="1751"/>
                    <a:pt x="34030" y="1780"/>
                  </a:cubicBezTo>
                  <a:cubicBezTo>
                    <a:pt x="34781" y="1780"/>
                    <a:pt x="34760" y="408"/>
                    <a:pt x="34052" y="408"/>
                  </a:cubicBezTo>
                  <a:cubicBezTo>
                    <a:pt x="34045" y="408"/>
                    <a:pt x="34038" y="408"/>
                    <a:pt x="34030" y="408"/>
                  </a:cubicBezTo>
                  <a:cubicBezTo>
                    <a:pt x="33874" y="417"/>
                    <a:pt x="33719" y="421"/>
                    <a:pt x="33563" y="421"/>
                  </a:cubicBezTo>
                  <a:cubicBezTo>
                    <a:pt x="31967" y="421"/>
                    <a:pt x="30369" y="1"/>
                    <a:pt x="2875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2" name="Google Shape;132;p5"/>
            <p:cNvSpPr/>
            <p:nvPr/>
          </p:nvSpPr>
          <p:spPr>
            <a:xfrm>
              <a:off x="2476600" y="1519275"/>
              <a:ext cx="880675" cy="52375"/>
            </a:xfrm>
            <a:custGeom>
              <a:avLst/>
              <a:gdLst/>
              <a:ahLst/>
              <a:cxnLst/>
              <a:rect l="l" t="t" r="r" b="b"/>
              <a:pathLst>
                <a:path w="35227" h="2095" extrusionOk="0">
                  <a:moveTo>
                    <a:pt x="23244" y="1"/>
                  </a:moveTo>
                  <a:cubicBezTo>
                    <a:pt x="23162" y="1"/>
                    <a:pt x="23080" y="2"/>
                    <a:pt x="22998" y="3"/>
                  </a:cubicBezTo>
                  <a:cubicBezTo>
                    <a:pt x="21422" y="3"/>
                    <a:pt x="19846" y="149"/>
                    <a:pt x="18270" y="149"/>
                  </a:cubicBezTo>
                  <a:cubicBezTo>
                    <a:pt x="18192" y="148"/>
                    <a:pt x="18115" y="148"/>
                    <a:pt x="18037" y="148"/>
                  </a:cubicBezTo>
                  <a:cubicBezTo>
                    <a:pt x="15082" y="148"/>
                    <a:pt x="12181" y="676"/>
                    <a:pt x="9252" y="733"/>
                  </a:cubicBezTo>
                  <a:cubicBezTo>
                    <a:pt x="7705" y="762"/>
                    <a:pt x="6187" y="733"/>
                    <a:pt x="4640" y="820"/>
                  </a:cubicBezTo>
                  <a:cubicBezTo>
                    <a:pt x="3911" y="850"/>
                    <a:pt x="3152" y="820"/>
                    <a:pt x="2422" y="908"/>
                  </a:cubicBezTo>
                  <a:cubicBezTo>
                    <a:pt x="1664" y="996"/>
                    <a:pt x="992" y="1229"/>
                    <a:pt x="263" y="1317"/>
                  </a:cubicBezTo>
                  <a:cubicBezTo>
                    <a:pt x="0" y="1346"/>
                    <a:pt x="0" y="1725"/>
                    <a:pt x="263" y="1784"/>
                  </a:cubicBezTo>
                  <a:lnTo>
                    <a:pt x="292" y="1784"/>
                  </a:lnTo>
                  <a:cubicBezTo>
                    <a:pt x="1908" y="1998"/>
                    <a:pt x="3572" y="2045"/>
                    <a:pt x="5239" y="2045"/>
                  </a:cubicBezTo>
                  <a:cubicBezTo>
                    <a:pt x="6522" y="2045"/>
                    <a:pt x="7808" y="2017"/>
                    <a:pt x="9077" y="2017"/>
                  </a:cubicBezTo>
                  <a:cubicBezTo>
                    <a:pt x="11988" y="1989"/>
                    <a:pt x="14873" y="1487"/>
                    <a:pt x="17807" y="1487"/>
                  </a:cubicBezTo>
                  <a:cubicBezTo>
                    <a:pt x="17961" y="1487"/>
                    <a:pt x="18115" y="1489"/>
                    <a:pt x="18270" y="1492"/>
                  </a:cubicBezTo>
                  <a:cubicBezTo>
                    <a:pt x="18387" y="1494"/>
                    <a:pt x="18503" y="1495"/>
                    <a:pt x="18620" y="1495"/>
                  </a:cubicBezTo>
                  <a:cubicBezTo>
                    <a:pt x="20021" y="1495"/>
                    <a:pt x="21420" y="1346"/>
                    <a:pt x="22794" y="1346"/>
                  </a:cubicBezTo>
                  <a:cubicBezTo>
                    <a:pt x="24224" y="1346"/>
                    <a:pt x="25595" y="1579"/>
                    <a:pt x="27026" y="1579"/>
                  </a:cubicBezTo>
                  <a:cubicBezTo>
                    <a:pt x="28339" y="1579"/>
                    <a:pt x="29623" y="1871"/>
                    <a:pt x="30936" y="1988"/>
                  </a:cubicBezTo>
                  <a:cubicBezTo>
                    <a:pt x="31054" y="1999"/>
                    <a:pt x="31170" y="2002"/>
                    <a:pt x="31283" y="2002"/>
                  </a:cubicBezTo>
                  <a:cubicBezTo>
                    <a:pt x="31563" y="2002"/>
                    <a:pt x="31833" y="1979"/>
                    <a:pt x="32107" y="1979"/>
                  </a:cubicBezTo>
                  <a:cubicBezTo>
                    <a:pt x="32324" y="1979"/>
                    <a:pt x="32544" y="1994"/>
                    <a:pt x="32775" y="2046"/>
                  </a:cubicBezTo>
                  <a:cubicBezTo>
                    <a:pt x="33117" y="2080"/>
                    <a:pt x="33449" y="2095"/>
                    <a:pt x="33782" y="2095"/>
                  </a:cubicBezTo>
                  <a:cubicBezTo>
                    <a:pt x="34018" y="2095"/>
                    <a:pt x="34255" y="2088"/>
                    <a:pt x="34497" y="2075"/>
                  </a:cubicBezTo>
                  <a:cubicBezTo>
                    <a:pt x="35227" y="2075"/>
                    <a:pt x="35227" y="733"/>
                    <a:pt x="34497" y="733"/>
                  </a:cubicBezTo>
                  <a:cubicBezTo>
                    <a:pt x="34351" y="740"/>
                    <a:pt x="34207" y="744"/>
                    <a:pt x="34064" y="744"/>
                  </a:cubicBezTo>
                  <a:cubicBezTo>
                    <a:pt x="33634" y="744"/>
                    <a:pt x="33213" y="711"/>
                    <a:pt x="32775" y="645"/>
                  </a:cubicBezTo>
                  <a:cubicBezTo>
                    <a:pt x="32614" y="609"/>
                    <a:pt x="32456" y="596"/>
                    <a:pt x="32298" y="596"/>
                  </a:cubicBezTo>
                  <a:cubicBezTo>
                    <a:pt x="31930" y="596"/>
                    <a:pt x="31567" y="666"/>
                    <a:pt x="31197" y="666"/>
                  </a:cubicBezTo>
                  <a:cubicBezTo>
                    <a:pt x="31091" y="666"/>
                    <a:pt x="30985" y="660"/>
                    <a:pt x="30878" y="645"/>
                  </a:cubicBezTo>
                  <a:cubicBezTo>
                    <a:pt x="29652" y="441"/>
                    <a:pt x="28397" y="295"/>
                    <a:pt x="27171" y="237"/>
                  </a:cubicBezTo>
                  <a:cubicBezTo>
                    <a:pt x="25853" y="209"/>
                    <a:pt x="24560" y="1"/>
                    <a:pt x="2324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33" name="Google Shape;133;p5"/>
          <p:cNvGrpSpPr/>
          <p:nvPr/>
        </p:nvGrpSpPr>
        <p:grpSpPr>
          <a:xfrm>
            <a:off x="653747" y="3183925"/>
            <a:ext cx="692663" cy="3830627"/>
            <a:chOff x="5379800" y="2555600"/>
            <a:chExt cx="236425" cy="1307500"/>
          </a:xfrm>
        </p:grpSpPr>
        <p:sp>
          <p:nvSpPr>
            <p:cNvPr id="134" name="Google Shape;134;p5"/>
            <p:cNvSpPr/>
            <p:nvPr/>
          </p:nvSpPr>
          <p:spPr>
            <a:xfrm>
              <a:off x="5379800" y="2555600"/>
              <a:ext cx="106550" cy="325250"/>
            </a:xfrm>
            <a:custGeom>
              <a:avLst/>
              <a:gdLst/>
              <a:ahLst/>
              <a:cxnLst/>
              <a:rect l="l" t="t" r="r" b="b"/>
              <a:pathLst>
                <a:path w="4262" h="13010" extrusionOk="0">
                  <a:moveTo>
                    <a:pt x="1646" y="0"/>
                  </a:moveTo>
                  <a:cubicBezTo>
                    <a:pt x="1085" y="0"/>
                    <a:pt x="528" y="322"/>
                    <a:pt x="321" y="956"/>
                  </a:cubicBezTo>
                  <a:cubicBezTo>
                    <a:pt x="88" y="1540"/>
                    <a:pt x="0" y="2182"/>
                    <a:pt x="58" y="2824"/>
                  </a:cubicBezTo>
                  <a:cubicBezTo>
                    <a:pt x="58" y="3554"/>
                    <a:pt x="175" y="4313"/>
                    <a:pt x="350" y="5013"/>
                  </a:cubicBezTo>
                  <a:cubicBezTo>
                    <a:pt x="759" y="6472"/>
                    <a:pt x="1693" y="7727"/>
                    <a:pt x="2452" y="9041"/>
                  </a:cubicBezTo>
                  <a:cubicBezTo>
                    <a:pt x="3152" y="10237"/>
                    <a:pt x="3765" y="11609"/>
                    <a:pt x="3619" y="13010"/>
                  </a:cubicBezTo>
                  <a:cubicBezTo>
                    <a:pt x="4261" y="9479"/>
                    <a:pt x="3823" y="5918"/>
                    <a:pt x="3327" y="2387"/>
                  </a:cubicBezTo>
                  <a:cubicBezTo>
                    <a:pt x="3298" y="1861"/>
                    <a:pt x="3152" y="1365"/>
                    <a:pt x="2977" y="927"/>
                  </a:cubicBezTo>
                  <a:cubicBezTo>
                    <a:pt x="2746" y="307"/>
                    <a:pt x="2195" y="0"/>
                    <a:pt x="164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5" name="Google Shape;135;p5"/>
            <p:cNvSpPr/>
            <p:nvPr/>
          </p:nvSpPr>
          <p:spPr>
            <a:xfrm>
              <a:off x="5484850" y="2738550"/>
              <a:ext cx="120425" cy="245925"/>
            </a:xfrm>
            <a:custGeom>
              <a:avLst/>
              <a:gdLst/>
              <a:ahLst/>
              <a:cxnLst/>
              <a:rect l="l" t="t" r="r" b="b"/>
              <a:pathLst>
                <a:path w="4817" h="9837" extrusionOk="0">
                  <a:moveTo>
                    <a:pt x="4087" y="1"/>
                  </a:moveTo>
                  <a:cubicBezTo>
                    <a:pt x="3766" y="1"/>
                    <a:pt x="3474" y="176"/>
                    <a:pt x="3299" y="439"/>
                  </a:cubicBezTo>
                  <a:cubicBezTo>
                    <a:pt x="2044" y="1956"/>
                    <a:pt x="1489" y="3941"/>
                    <a:pt x="993" y="5867"/>
                  </a:cubicBezTo>
                  <a:cubicBezTo>
                    <a:pt x="672" y="7151"/>
                    <a:pt x="176" y="8494"/>
                    <a:pt x="1" y="9836"/>
                  </a:cubicBezTo>
                  <a:cubicBezTo>
                    <a:pt x="1869" y="8260"/>
                    <a:pt x="2978" y="5458"/>
                    <a:pt x="4028" y="3328"/>
                  </a:cubicBezTo>
                  <a:cubicBezTo>
                    <a:pt x="4408" y="2540"/>
                    <a:pt x="4816" y="1694"/>
                    <a:pt x="4700" y="818"/>
                  </a:cubicBezTo>
                  <a:cubicBezTo>
                    <a:pt x="4641" y="439"/>
                    <a:pt x="4437" y="30"/>
                    <a:pt x="408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6" name="Google Shape;136;p5"/>
            <p:cNvSpPr/>
            <p:nvPr/>
          </p:nvSpPr>
          <p:spPr>
            <a:xfrm>
              <a:off x="5379800" y="2998700"/>
              <a:ext cx="85375" cy="238225"/>
            </a:xfrm>
            <a:custGeom>
              <a:avLst/>
              <a:gdLst/>
              <a:ahLst/>
              <a:cxnLst/>
              <a:rect l="l" t="t" r="r" b="b"/>
              <a:pathLst>
                <a:path w="3415" h="9529" extrusionOk="0">
                  <a:moveTo>
                    <a:pt x="435" y="0"/>
                  </a:moveTo>
                  <a:cubicBezTo>
                    <a:pt x="365" y="0"/>
                    <a:pt x="297" y="22"/>
                    <a:pt x="234" y="72"/>
                  </a:cubicBezTo>
                  <a:cubicBezTo>
                    <a:pt x="58" y="247"/>
                    <a:pt x="0" y="481"/>
                    <a:pt x="29" y="744"/>
                  </a:cubicBezTo>
                  <a:cubicBezTo>
                    <a:pt x="146" y="2320"/>
                    <a:pt x="584" y="3896"/>
                    <a:pt x="1255" y="5326"/>
                  </a:cubicBezTo>
                  <a:cubicBezTo>
                    <a:pt x="1926" y="6727"/>
                    <a:pt x="2831" y="8011"/>
                    <a:pt x="3269" y="9528"/>
                  </a:cubicBezTo>
                  <a:cubicBezTo>
                    <a:pt x="3415" y="6668"/>
                    <a:pt x="2627" y="3049"/>
                    <a:pt x="1109" y="539"/>
                  </a:cubicBezTo>
                  <a:cubicBezTo>
                    <a:pt x="972" y="288"/>
                    <a:pt x="691" y="0"/>
                    <a:pt x="43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7" name="Google Shape;137;p5"/>
            <p:cNvSpPr/>
            <p:nvPr/>
          </p:nvSpPr>
          <p:spPr>
            <a:xfrm>
              <a:off x="5482675" y="3168100"/>
              <a:ext cx="133550" cy="266550"/>
            </a:xfrm>
            <a:custGeom>
              <a:avLst/>
              <a:gdLst/>
              <a:ahLst/>
              <a:cxnLst/>
              <a:rect l="l" t="t" r="r" b="b"/>
              <a:pathLst>
                <a:path w="5342" h="10662" extrusionOk="0">
                  <a:moveTo>
                    <a:pt x="4710" y="0"/>
                  </a:moveTo>
                  <a:cubicBezTo>
                    <a:pt x="4489" y="0"/>
                    <a:pt x="4244" y="172"/>
                    <a:pt x="4057" y="359"/>
                  </a:cubicBezTo>
                  <a:cubicBezTo>
                    <a:pt x="2247" y="2198"/>
                    <a:pt x="1547" y="4854"/>
                    <a:pt x="905" y="7364"/>
                  </a:cubicBezTo>
                  <a:cubicBezTo>
                    <a:pt x="671" y="8298"/>
                    <a:pt x="0" y="9728"/>
                    <a:pt x="263" y="10662"/>
                  </a:cubicBezTo>
                  <a:cubicBezTo>
                    <a:pt x="1255" y="8940"/>
                    <a:pt x="2101" y="7159"/>
                    <a:pt x="3269" y="5496"/>
                  </a:cubicBezTo>
                  <a:cubicBezTo>
                    <a:pt x="3823" y="4766"/>
                    <a:pt x="4349" y="3978"/>
                    <a:pt x="4757" y="3132"/>
                  </a:cubicBezTo>
                  <a:cubicBezTo>
                    <a:pt x="5195" y="2315"/>
                    <a:pt x="5341" y="1351"/>
                    <a:pt x="5137" y="418"/>
                  </a:cubicBezTo>
                  <a:cubicBezTo>
                    <a:pt x="5108" y="301"/>
                    <a:pt x="5049" y="184"/>
                    <a:pt x="4962" y="96"/>
                  </a:cubicBezTo>
                  <a:cubicBezTo>
                    <a:pt x="4886" y="29"/>
                    <a:pt x="4800" y="0"/>
                    <a:pt x="471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8" name="Google Shape;138;p5"/>
            <p:cNvSpPr/>
            <p:nvPr/>
          </p:nvSpPr>
          <p:spPr>
            <a:xfrm>
              <a:off x="5386350" y="3444050"/>
              <a:ext cx="75175" cy="237950"/>
            </a:xfrm>
            <a:custGeom>
              <a:avLst/>
              <a:gdLst/>
              <a:ahLst/>
              <a:cxnLst/>
              <a:rect l="l" t="t" r="r" b="b"/>
              <a:pathLst>
                <a:path w="3007" h="9518" extrusionOk="0">
                  <a:moveTo>
                    <a:pt x="875" y="1"/>
                  </a:moveTo>
                  <a:cubicBezTo>
                    <a:pt x="738" y="1"/>
                    <a:pt x="599" y="30"/>
                    <a:pt x="468" y="90"/>
                  </a:cubicBezTo>
                  <a:cubicBezTo>
                    <a:pt x="59" y="324"/>
                    <a:pt x="1" y="908"/>
                    <a:pt x="1" y="1404"/>
                  </a:cubicBezTo>
                  <a:cubicBezTo>
                    <a:pt x="59" y="3418"/>
                    <a:pt x="643" y="5402"/>
                    <a:pt x="1693" y="7124"/>
                  </a:cubicBezTo>
                  <a:cubicBezTo>
                    <a:pt x="2075" y="7743"/>
                    <a:pt x="2514" y="8343"/>
                    <a:pt x="2821" y="9035"/>
                  </a:cubicBezTo>
                  <a:lnTo>
                    <a:pt x="2821" y="9035"/>
                  </a:lnTo>
                  <a:cubicBezTo>
                    <a:pt x="2008" y="6606"/>
                    <a:pt x="2786" y="3837"/>
                    <a:pt x="2102" y="1375"/>
                  </a:cubicBezTo>
                  <a:cubicBezTo>
                    <a:pt x="2044" y="966"/>
                    <a:pt x="1839" y="587"/>
                    <a:pt x="1577" y="295"/>
                  </a:cubicBezTo>
                  <a:cubicBezTo>
                    <a:pt x="1386" y="104"/>
                    <a:pt x="1133" y="1"/>
                    <a:pt x="875" y="1"/>
                  </a:cubicBezTo>
                  <a:close/>
                  <a:moveTo>
                    <a:pt x="2821" y="9035"/>
                  </a:moveTo>
                  <a:lnTo>
                    <a:pt x="2821" y="9035"/>
                  </a:lnTo>
                  <a:cubicBezTo>
                    <a:pt x="2876" y="9197"/>
                    <a:pt x="2937" y="9358"/>
                    <a:pt x="3007" y="9517"/>
                  </a:cubicBezTo>
                  <a:cubicBezTo>
                    <a:pt x="2953" y="9351"/>
                    <a:pt x="2891" y="9191"/>
                    <a:pt x="2821" y="903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9" name="Google Shape;139;p5"/>
            <p:cNvSpPr/>
            <p:nvPr/>
          </p:nvSpPr>
          <p:spPr>
            <a:xfrm>
              <a:off x="5458600" y="2859200"/>
              <a:ext cx="26275" cy="1003900"/>
            </a:xfrm>
            <a:custGeom>
              <a:avLst/>
              <a:gdLst/>
              <a:ahLst/>
              <a:cxnLst/>
              <a:rect l="l" t="t" r="r" b="b"/>
              <a:pathLst>
                <a:path w="1051" h="40156" extrusionOk="0">
                  <a:moveTo>
                    <a:pt x="628" y="1"/>
                  </a:moveTo>
                  <a:cubicBezTo>
                    <a:pt x="584" y="1"/>
                    <a:pt x="539" y="24"/>
                    <a:pt x="525" y="78"/>
                  </a:cubicBezTo>
                  <a:lnTo>
                    <a:pt x="555" y="78"/>
                  </a:lnTo>
                  <a:cubicBezTo>
                    <a:pt x="175" y="1596"/>
                    <a:pt x="263" y="3288"/>
                    <a:pt x="175" y="4835"/>
                  </a:cubicBezTo>
                  <a:cubicBezTo>
                    <a:pt x="117" y="6557"/>
                    <a:pt x="58" y="8250"/>
                    <a:pt x="58" y="9943"/>
                  </a:cubicBezTo>
                  <a:cubicBezTo>
                    <a:pt x="0" y="13357"/>
                    <a:pt x="58" y="16743"/>
                    <a:pt x="58" y="20128"/>
                  </a:cubicBezTo>
                  <a:cubicBezTo>
                    <a:pt x="58" y="23543"/>
                    <a:pt x="88" y="26841"/>
                    <a:pt x="117" y="30226"/>
                  </a:cubicBezTo>
                  <a:cubicBezTo>
                    <a:pt x="117" y="31890"/>
                    <a:pt x="204" y="33583"/>
                    <a:pt x="234" y="35246"/>
                  </a:cubicBezTo>
                  <a:cubicBezTo>
                    <a:pt x="263" y="36822"/>
                    <a:pt x="175" y="38457"/>
                    <a:pt x="409" y="40003"/>
                  </a:cubicBezTo>
                  <a:cubicBezTo>
                    <a:pt x="433" y="40111"/>
                    <a:pt x="506" y="40155"/>
                    <a:pt x="586" y="40155"/>
                  </a:cubicBezTo>
                  <a:cubicBezTo>
                    <a:pt x="701" y="40155"/>
                    <a:pt x="829" y="40065"/>
                    <a:pt x="846" y="39945"/>
                  </a:cubicBezTo>
                  <a:cubicBezTo>
                    <a:pt x="1051" y="38281"/>
                    <a:pt x="934" y="36559"/>
                    <a:pt x="934" y="34896"/>
                  </a:cubicBezTo>
                  <a:cubicBezTo>
                    <a:pt x="934" y="33232"/>
                    <a:pt x="963" y="31540"/>
                    <a:pt x="934" y="29847"/>
                  </a:cubicBezTo>
                  <a:cubicBezTo>
                    <a:pt x="876" y="26607"/>
                    <a:pt x="846" y="23368"/>
                    <a:pt x="817" y="20128"/>
                  </a:cubicBezTo>
                  <a:cubicBezTo>
                    <a:pt x="759" y="16918"/>
                    <a:pt x="700" y="13591"/>
                    <a:pt x="671" y="10322"/>
                  </a:cubicBezTo>
                  <a:cubicBezTo>
                    <a:pt x="671" y="8629"/>
                    <a:pt x="642" y="6907"/>
                    <a:pt x="671" y="5185"/>
                  </a:cubicBezTo>
                  <a:cubicBezTo>
                    <a:pt x="700" y="3493"/>
                    <a:pt x="905" y="1741"/>
                    <a:pt x="730" y="78"/>
                  </a:cubicBezTo>
                  <a:cubicBezTo>
                    <a:pt x="730" y="31"/>
                    <a:pt x="679" y="1"/>
                    <a:pt x="62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0" name="Google Shape;140;p5"/>
            <p:cNvSpPr/>
            <p:nvPr/>
          </p:nvSpPr>
          <p:spPr>
            <a:xfrm>
              <a:off x="5468800" y="2962325"/>
              <a:ext cx="32525" cy="84825"/>
            </a:xfrm>
            <a:custGeom>
              <a:avLst/>
              <a:gdLst/>
              <a:ahLst/>
              <a:cxnLst/>
              <a:rect l="l" t="t" r="r" b="b"/>
              <a:pathLst>
                <a:path w="1301" h="3393" extrusionOk="0">
                  <a:moveTo>
                    <a:pt x="1134" y="0"/>
                  </a:moveTo>
                  <a:cubicBezTo>
                    <a:pt x="1107" y="0"/>
                    <a:pt x="1078" y="12"/>
                    <a:pt x="1051" y="39"/>
                  </a:cubicBezTo>
                  <a:cubicBezTo>
                    <a:pt x="351" y="1002"/>
                    <a:pt x="1" y="2140"/>
                    <a:pt x="88" y="3337"/>
                  </a:cubicBezTo>
                  <a:cubicBezTo>
                    <a:pt x="88" y="3369"/>
                    <a:pt x="123" y="3392"/>
                    <a:pt x="155" y="3392"/>
                  </a:cubicBezTo>
                  <a:cubicBezTo>
                    <a:pt x="181" y="3392"/>
                    <a:pt x="205" y="3376"/>
                    <a:pt x="205" y="3337"/>
                  </a:cubicBezTo>
                  <a:cubicBezTo>
                    <a:pt x="292" y="2811"/>
                    <a:pt x="409" y="2315"/>
                    <a:pt x="555" y="1819"/>
                  </a:cubicBezTo>
                  <a:cubicBezTo>
                    <a:pt x="759" y="1265"/>
                    <a:pt x="1022" y="739"/>
                    <a:pt x="1256" y="214"/>
                  </a:cubicBezTo>
                  <a:cubicBezTo>
                    <a:pt x="1300" y="124"/>
                    <a:pt x="1225" y="0"/>
                    <a:pt x="113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1" name="Google Shape;141;p5"/>
            <p:cNvSpPr/>
            <p:nvPr/>
          </p:nvSpPr>
          <p:spPr>
            <a:xfrm>
              <a:off x="5463700" y="3405650"/>
              <a:ext cx="39050" cy="79600"/>
            </a:xfrm>
            <a:custGeom>
              <a:avLst/>
              <a:gdLst/>
              <a:ahLst/>
              <a:cxnLst/>
              <a:rect l="l" t="t" r="r" b="b"/>
              <a:pathLst>
                <a:path w="1562" h="3184" extrusionOk="0">
                  <a:moveTo>
                    <a:pt x="1329" y="0"/>
                  </a:moveTo>
                  <a:cubicBezTo>
                    <a:pt x="1305" y="0"/>
                    <a:pt x="1280" y="7"/>
                    <a:pt x="1255" y="21"/>
                  </a:cubicBezTo>
                  <a:cubicBezTo>
                    <a:pt x="380" y="605"/>
                    <a:pt x="0" y="2064"/>
                    <a:pt x="205" y="3057"/>
                  </a:cubicBezTo>
                  <a:cubicBezTo>
                    <a:pt x="217" y="3144"/>
                    <a:pt x="284" y="3184"/>
                    <a:pt x="355" y="3184"/>
                  </a:cubicBezTo>
                  <a:cubicBezTo>
                    <a:pt x="451" y="3184"/>
                    <a:pt x="555" y="3115"/>
                    <a:pt x="555" y="2998"/>
                  </a:cubicBezTo>
                  <a:cubicBezTo>
                    <a:pt x="555" y="2502"/>
                    <a:pt x="613" y="2006"/>
                    <a:pt x="759" y="1539"/>
                  </a:cubicBezTo>
                  <a:cubicBezTo>
                    <a:pt x="963" y="1101"/>
                    <a:pt x="1226" y="663"/>
                    <a:pt x="1489" y="284"/>
                  </a:cubicBezTo>
                  <a:cubicBezTo>
                    <a:pt x="1562" y="162"/>
                    <a:pt x="1452" y="0"/>
                    <a:pt x="132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42" name="Google Shape;142;p5"/>
          <p:cNvGrpSpPr/>
          <p:nvPr/>
        </p:nvGrpSpPr>
        <p:grpSpPr>
          <a:xfrm>
            <a:off x="-66675" y="2956798"/>
            <a:ext cx="761072" cy="4104191"/>
            <a:chOff x="5133900" y="2478075"/>
            <a:chExt cx="259775" cy="1400875"/>
          </a:xfrm>
        </p:grpSpPr>
        <p:sp>
          <p:nvSpPr>
            <p:cNvPr id="143" name="Google Shape;143;p5"/>
            <p:cNvSpPr/>
            <p:nvPr/>
          </p:nvSpPr>
          <p:spPr>
            <a:xfrm>
              <a:off x="5133900" y="2647800"/>
              <a:ext cx="102600" cy="175450"/>
            </a:xfrm>
            <a:custGeom>
              <a:avLst/>
              <a:gdLst/>
              <a:ahLst/>
              <a:cxnLst/>
              <a:rect l="l" t="t" r="r" b="b"/>
              <a:pathLst>
                <a:path w="4104" h="7018" extrusionOk="0">
                  <a:moveTo>
                    <a:pt x="828" y="1"/>
                  </a:moveTo>
                  <a:cubicBezTo>
                    <a:pt x="787" y="1"/>
                    <a:pt x="744" y="4"/>
                    <a:pt x="701" y="12"/>
                  </a:cubicBezTo>
                  <a:cubicBezTo>
                    <a:pt x="351" y="99"/>
                    <a:pt x="88" y="391"/>
                    <a:pt x="59" y="771"/>
                  </a:cubicBezTo>
                  <a:cubicBezTo>
                    <a:pt x="1" y="1121"/>
                    <a:pt x="59" y="1471"/>
                    <a:pt x="176" y="1821"/>
                  </a:cubicBezTo>
                  <a:cubicBezTo>
                    <a:pt x="643" y="3368"/>
                    <a:pt x="1401" y="5294"/>
                    <a:pt x="2627" y="6462"/>
                  </a:cubicBezTo>
                  <a:cubicBezTo>
                    <a:pt x="3026" y="6855"/>
                    <a:pt x="3287" y="7018"/>
                    <a:pt x="3447" y="7018"/>
                  </a:cubicBezTo>
                  <a:cubicBezTo>
                    <a:pt x="4104" y="7018"/>
                    <a:pt x="3037" y="4254"/>
                    <a:pt x="2802" y="3456"/>
                  </a:cubicBezTo>
                  <a:cubicBezTo>
                    <a:pt x="2598" y="2551"/>
                    <a:pt x="2277" y="1675"/>
                    <a:pt x="1839" y="829"/>
                  </a:cubicBezTo>
                  <a:cubicBezTo>
                    <a:pt x="1626" y="403"/>
                    <a:pt x="1267" y="1"/>
                    <a:pt x="82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4" name="Google Shape;144;p5"/>
            <p:cNvSpPr/>
            <p:nvPr/>
          </p:nvSpPr>
          <p:spPr>
            <a:xfrm>
              <a:off x="5185700" y="2478075"/>
              <a:ext cx="59850" cy="225475"/>
            </a:xfrm>
            <a:custGeom>
              <a:avLst/>
              <a:gdLst/>
              <a:ahLst/>
              <a:cxnLst/>
              <a:rect l="l" t="t" r="r" b="b"/>
              <a:pathLst>
                <a:path w="2394" h="9019" extrusionOk="0">
                  <a:moveTo>
                    <a:pt x="1285" y="1"/>
                  </a:moveTo>
                  <a:cubicBezTo>
                    <a:pt x="1051" y="30"/>
                    <a:pt x="818" y="176"/>
                    <a:pt x="672" y="409"/>
                  </a:cubicBezTo>
                  <a:cubicBezTo>
                    <a:pt x="1" y="1314"/>
                    <a:pt x="59" y="2598"/>
                    <a:pt x="176" y="3736"/>
                  </a:cubicBezTo>
                  <a:cubicBezTo>
                    <a:pt x="351" y="5458"/>
                    <a:pt x="409" y="7414"/>
                    <a:pt x="1081" y="9019"/>
                  </a:cubicBezTo>
                  <a:cubicBezTo>
                    <a:pt x="2248" y="7326"/>
                    <a:pt x="2394" y="3036"/>
                    <a:pt x="2102" y="1051"/>
                  </a:cubicBezTo>
                  <a:cubicBezTo>
                    <a:pt x="2015" y="555"/>
                    <a:pt x="1781" y="1"/>
                    <a:pt x="128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5" name="Google Shape;145;p5"/>
            <p:cNvSpPr/>
            <p:nvPr/>
          </p:nvSpPr>
          <p:spPr>
            <a:xfrm>
              <a:off x="5237500" y="2541875"/>
              <a:ext cx="76650" cy="250700"/>
            </a:xfrm>
            <a:custGeom>
              <a:avLst/>
              <a:gdLst/>
              <a:ahLst/>
              <a:cxnLst/>
              <a:rect l="l" t="t" r="r" b="b"/>
              <a:pathLst>
                <a:path w="3066" h="10028" extrusionOk="0">
                  <a:moveTo>
                    <a:pt x="2441" y="1"/>
                  </a:moveTo>
                  <a:cubicBezTo>
                    <a:pt x="2245" y="1"/>
                    <a:pt x="2035" y="184"/>
                    <a:pt x="1898" y="367"/>
                  </a:cubicBezTo>
                  <a:cubicBezTo>
                    <a:pt x="993" y="1651"/>
                    <a:pt x="672" y="3286"/>
                    <a:pt x="439" y="4862"/>
                  </a:cubicBezTo>
                  <a:cubicBezTo>
                    <a:pt x="147" y="6584"/>
                    <a:pt x="1" y="8306"/>
                    <a:pt x="1" y="10028"/>
                  </a:cubicBezTo>
                  <a:cubicBezTo>
                    <a:pt x="1227" y="7897"/>
                    <a:pt x="1898" y="5095"/>
                    <a:pt x="2598" y="2731"/>
                  </a:cubicBezTo>
                  <a:cubicBezTo>
                    <a:pt x="2832" y="1943"/>
                    <a:pt x="3065" y="1038"/>
                    <a:pt x="2744" y="280"/>
                  </a:cubicBezTo>
                  <a:cubicBezTo>
                    <a:pt x="2715" y="192"/>
                    <a:pt x="2657" y="105"/>
                    <a:pt x="2598" y="46"/>
                  </a:cubicBezTo>
                  <a:cubicBezTo>
                    <a:pt x="2548" y="15"/>
                    <a:pt x="2495" y="1"/>
                    <a:pt x="24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6" name="Google Shape;146;p5"/>
            <p:cNvSpPr/>
            <p:nvPr/>
          </p:nvSpPr>
          <p:spPr>
            <a:xfrm>
              <a:off x="5268150" y="2833225"/>
              <a:ext cx="62050" cy="241725"/>
            </a:xfrm>
            <a:custGeom>
              <a:avLst/>
              <a:gdLst/>
              <a:ahLst/>
              <a:cxnLst/>
              <a:rect l="l" t="t" r="r" b="b"/>
              <a:pathLst>
                <a:path w="2482" h="9669" extrusionOk="0">
                  <a:moveTo>
                    <a:pt x="1927" y="1"/>
                  </a:moveTo>
                  <a:cubicBezTo>
                    <a:pt x="1782" y="1"/>
                    <a:pt x="1640" y="61"/>
                    <a:pt x="1518" y="183"/>
                  </a:cubicBezTo>
                  <a:cubicBezTo>
                    <a:pt x="468" y="1000"/>
                    <a:pt x="351" y="2489"/>
                    <a:pt x="293" y="3831"/>
                  </a:cubicBezTo>
                  <a:cubicBezTo>
                    <a:pt x="293" y="5757"/>
                    <a:pt x="1" y="7742"/>
                    <a:pt x="59" y="9668"/>
                  </a:cubicBezTo>
                  <a:cubicBezTo>
                    <a:pt x="730" y="7508"/>
                    <a:pt x="1343" y="5320"/>
                    <a:pt x="1985" y="3160"/>
                  </a:cubicBezTo>
                  <a:cubicBezTo>
                    <a:pt x="2248" y="2284"/>
                    <a:pt x="2481" y="1409"/>
                    <a:pt x="2365" y="533"/>
                  </a:cubicBezTo>
                  <a:cubicBezTo>
                    <a:pt x="2335" y="329"/>
                    <a:pt x="2248" y="95"/>
                    <a:pt x="2014" y="8"/>
                  </a:cubicBezTo>
                  <a:cubicBezTo>
                    <a:pt x="1985" y="3"/>
                    <a:pt x="1956" y="1"/>
                    <a:pt x="192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7" name="Google Shape;147;p5"/>
            <p:cNvSpPr/>
            <p:nvPr/>
          </p:nvSpPr>
          <p:spPr>
            <a:xfrm>
              <a:off x="5171125" y="3007400"/>
              <a:ext cx="92675" cy="147075"/>
            </a:xfrm>
            <a:custGeom>
              <a:avLst/>
              <a:gdLst/>
              <a:ahLst/>
              <a:cxnLst/>
              <a:rect l="l" t="t" r="r" b="b"/>
              <a:pathLst>
                <a:path w="3707" h="5883" extrusionOk="0">
                  <a:moveTo>
                    <a:pt x="1242" y="1"/>
                  </a:moveTo>
                  <a:cubicBezTo>
                    <a:pt x="1109" y="1"/>
                    <a:pt x="975" y="24"/>
                    <a:pt x="846" y="75"/>
                  </a:cubicBezTo>
                  <a:cubicBezTo>
                    <a:pt x="0" y="454"/>
                    <a:pt x="3444" y="5357"/>
                    <a:pt x="3707" y="5882"/>
                  </a:cubicBezTo>
                  <a:cubicBezTo>
                    <a:pt x="3240" y="4686"/>
                    <a:pt x="2889" y="3431"/>
                    <a:pt x="2714" y="2147"/>
                  </a:cubicBezTo>
                  <a:cubicBezTo>
                    <a:pt x="2685" y="1621"/>
                    <a:pt x="2510" y="1067"/>
                    <a:pt x="2247" y="600"/>
                  </a:cubicBezTo>
                  <a:cubicBezTo>
                    <a:pt x="2049" y="225"/>
                    <a:pt x="1651" y="1"/>
                    <a:pt x="124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8" name="Google Shape;148;p5"/>
            <p:cNvSpPr/>
            <p:nvPr/>
          </p:nvSpPr>
          <p:spPr>
            <a:xfrm>
              <a:off x="5283475" y="3176275"/>
              <a:ext cx="97800" cy="339375"/>
            </a:xfrm>
            <a:custGeom>
              <a:avLst/>
              <a:gdLst/>
              <a:ahLst/>
              <a:cxnLst/>
              <a:rect l="l" t="t" r="r" b="b"/>
              <a:pathLst>
                <a:path w="3912" h="13575" extrusionOk="0">
                  <a:moveTo>
                    <a:pt x="2975" y="1"/>
                  </a:moveTo>
                  <a:cubicBezTo>
                    <a:pt x="2671" y="1"/>
                    <a:pt x="2375" y="279"/>
                    <a:pt x="2189" y="557"/>
                  </a:cubicBezTo>
                  <a:cubicBezTo>
                    <a:pt x="1343" y="1812"/>
                    <a:pt x="1197" y="3359"/>
                    <a:pt x="1051" y="4848"/>
                  </a:cubicBezTo>
                  <a:cubicBezTo>
                    <a:pt x="905" y="6424"/>
                    <a:pt x="759" y="8000"/>
                    <a:pt x="613" y="9576"/>
                  </a:cubicBezTo>
                  <a:cubicBezTo>
                    <a:pt x="497" y="10743"/>
                    <a:pt x="1" y="12523"/>
                    <a:pt x="438" y="13574"/>
                  </a:cubicBezTo>
                  <a:cubicBezTo>
                    <a:pt x="1256" y="10801"/>
                    <a:pt x="1868" y="7971"/>
                    <a:pt x="2802" y="5256"/>
                  </a:cubicBezTo>
                  <a:cubicBezTo>
                    <a:pt x="3328" y="3739"/>
                    <a:pt x="3911" y="2163"/>
                    <a:pt x="3532" y="616"/>
                  </a:cubicBezTo>
                  <a:cubicBezTo>
                    <a:pt x="3503" y="412"/>
                    <a:pt x="3386" y="207"/>
                    <a:pt x="3211" y="61"/>
                  </a:cubicBezTo>
                  <a:cubicBezTo>
                    <a:pt x="3133" y="19"/>
                    <a:pt x="3054" y="1"/>
                    <a:pt x="297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9" name="Google Shape;149;p5"/>
            <p:cNvSpPr/>
            <p:nvPr/>
          </p:nvSpPr>
          <p:spPr>
            <a:xfrm>
              <a:off x="5182800" y="3282175"/>
              <a:ext cx="98500" cy="251725"/>
            </a:xfrm>
            <a:custGeom>
              <a:avLst/>
              <a:gdLst/>
              <a:ahLst/>
              <a:cxnLst/>
              <a:rect l="l" t="t" r="r" b="b"/>
              <a:pathLst>
                <a:path w="3940" h="10069" extrusionOk="0">
                  <a:moveTo>
                    <a:pt x="1087" y="0"/>
                  </a:moveTo>
                  <a:cubicBezTo>
                    <a:pt x="695" y="0"/>
                    <a:pt x="322" y="244"/>
                    <a:pt x="175" y="612"/>
                  </a:cubicBezTo>
                  <a:cubicBezTo>
                    <a:pt x="29" y="1079"/>
                    <a:pt x="0" y="1546"/>
                    <a:pt x="117" y="2013"/>
                  </a:cubicBezTo>
                  <a:cubicBezTo>
                    <a:pt x="496" y="4056"/>
                    <a:pt x="1197" y="5982"/>
                    <a:pt x="2218" y="7791"/>
                  </a:cubicBezTo>
                  <a:cubicBezTo>
                    <a:pt x="2536" y="8428"/>
                    <a:pt x="3170" y="10068"/>
                    <a:pt x="3920" y="10068"/>
                  </a:cubicBezTo>
                  <a:cubicBezTo>
                    <a:pt x="3927" y="10068"/>
                    <a:pt x="3933" y="10068"/>
                    <a:pt x="3940" y="10068"/>
                  </a:cubicBezTo>
                  <a:cubicBezTo>
                    <a:pt x="3298" y="7062"/>
                    <a:pt x="3152" y="3705"/>
                    <a:pt x="1985" y="845"/>
                  </a:cubicBezTo>
                  <a:cubicBezTo>
                    <a:pt x="1868" y="495"/>
                    <a:pt x="1634" y="203"/>
                    <a:pt x="1313" y="28"/>
                  </a:cubicBezTo>
                  <a:cubicBezTo>
                    <a:pt x="1238" y="9"/>
                    <a:pt x="1162" y="0"/>
                    <a:pt x="108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0" name="Google Shape;150;p5"/>
            <p:cNvSpPr/>
            <p:nvPr/>
          </p:nvSpPr>
          <p:spPr>
            <a:xfrm>
              <a:off x="5271075" y="3474025"/>
              <a:ext cx="122600" cy="404925"/>
            </a:xfrm>
            <a:custGeom>
              <a:avLst/>
              <a:gdLst/>
              <a:ahLst/>
              <a:cxnLst/>
              <a:rect l="l" t="t" r="r" b="b"/>
              <a:pathLst>
                <a:path w="4904" h="16197" extrusionOk="0">
                  <a:moveTo>
                    <a:pt x="686" y="1"/>
                  </a:moveTo>
                  <a:cubicBezTo>
                    <a:pt x="628" y="1"/>
                    <a:pt x="570" y="30"/>
                    <a:pt x="555" y="88"/>
                  </a:cubicBezTo>
                  <a:cubicBezTo>
                    <a:pt x="0" y="2598"/>
                    <a:pt x="1343" y="5400"/>
                    <a:pt x="2481" y="7560"/>
                  </a:cubicBezTo>
                  <a:cubicBezTo>
                    <a:pt x="3211" y="8844"/>
                    <a:pt x="3765" y="10215"/>
                    <a:pt x="4086" y="11645"/>
                  </a:cubicBezTo>
                  <a:cubicBezTo>
                    <a:pt x="4261" y="12375"/>
                    <a:pt x="4320" y="13105"/>
                    <a:pt x="4320" y="13834"/>
                  </a:cubicBezTo>
                  <a:cubicBezTo>
                    <a:pt x="4291" y="14564"/>
                    <a:pt x="4086" y="15323"/>
                    <a:pt x="4145" y="16082"/>
                  </a:cubicBezTo>
                  <a:cubicBezTo>
                    <a:pt x="4145" y="16139"/>
                    <a:pt x="4220" y="16196"/>
                    <a:pt x="4288" y="16196"/>
                  </a:cubicBezTo>
                  <a:cubicBezTo>
                    <a:pt x="4324" y="16196"/>
                    <a:pt x="4358" y="16180"/>
                    <a:pt x="4378" y="16140"/>
                  </a:cubicBezTo>
                  <a:cubicBezTo>
                    <a:pt x="4904" y="14973"/>
                    <a:pt x="4670" y="13455"/>
                    <a:pt x="4553" y="12229"/>
                  </a:cubicBezTo>
                  <a:cubicBezTo>
                    <a:pt x="4407" y="11033"/>
                    <a:pt x="4086" y="9836"/>
                    <a:pt x="3619" y="8727"/>
                  </a:cubicBezTo>
                  <a:cubicBezTo>
                    <a:pt x="3036" y="7384"/>
                    <a:pt x="2277" y="6071"/>
                    <a:pt x="1781" y="4670"/>
                  </a:cubicBezTo>
                  <a:cubicBezTo>
                    <a:pt x="1255" y="3182"/>
                    <a:pt x="1226" y="1635"/>
                    <a:pt x="818" y="88"/>
                  </a:cubicBezTo>
                  <a:cubicBezTo>
                    <a:pt x="803" y="30"/>
                    <a:pt x="745" y="1"/>
                    <a:pt x="6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1" name="Google Shape;151;p5"/>
            <p:cNvSpPr/>
            <p:nvPr/>
          </p:nvSpPr>
          <p:spPr>
            <a:xfrm>
              <a:off x="5214900" y="2723975"/>
              <a:ext cx="6575" cy="14050"/>
            </a:xfrm>
            <a:custGeom>
              <a:avLst/>
              <a:gdLst/>
              <a:ahLst/>
              <a:cxnLst/>
              <a:rect l="l" t="t" r="r" b="b"/>
              <a:pathLst>
                <a:path w="263" h="562" extrusionOk="0">
                  <a:moveTo>
                    <a:pt x="131" y="0"/>
                  </a:moveTo>
                  <a:cubicBezTo>
                    <a:pt x="73" y="0"/>
                    <a:pt x="15" y="29"/>
                    <a:pt x="0" y="88"/>
                  </a:cubicBezTo>
                  <a:cubicBezTo>
                    <a:pt x="0" y="234"/>
                    <a:pt x="0" y="350"/>
                    <a:pt x="29" y="496"/>
                  </a:cubicBezTo>
                  <a:cubicBezTo>
                    <a:pt x="44" y="540"/>
                    <a:pt x="88" y="562"/>
                    <a:pt x="131" y="562"/>
                  </a:cubicBezTo>
                  <a:cubicBezTo>
                    <a:pt x="175" y="562"/>
                    <a:pt x="219" y="540"/>
                    <a:pt x="234" y="496"/>
                  </a:cubicBezTo>
                  <a:cubicBezTo>
                    <a:pt x="263" y="350"/>
                    <a:pt x="263" y="234"/>
                    <a:pt x="263" y="88"/>
                  </a:cubicBezTo>
                  <a:cubicBezTo>
                    <a:pt x="248" y="29"/>
                    <a:pt x="190" y="0"/>
                    <a:pt x="13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2" name="Google Shape;152;p5"/>
            <p:cNvSpPr/>
            <p:nvPr/>
          </p:nvSpPr>
          <p:spPr>
            <a:xfrm>
              <a:off x="5196650" y="2681050"/>
              <a:ext cx="94875" cy="829475"/>
            </a:xfrm>
            <a:custGeom>
              <a:avLst/>
              <a:gdLst/>
              <a:ahLst/>
              <a:cxnLst/>
              <a:rect l="l" t="t" r="r" b="b"/>
              <a:pathLst>
                <a:path w="3795" h="33179" extrusionOk="0">
                  <a:moveTo>
                    <a:pt x="1031" y="1"/>
                  </a:moveTo>
                  <a:cubicBezTo>
                    <a:pt x="1003" y="1"/>
                    <a:pt x="976" y="17"/>
                    <a:pt x="964" y="54"/>
                  </a:cubicBezTo>
                  <a:cubicBezTo>
                    <a:pt x="1" y="5540"/>
                    <a:pt x="2277" y="10794"/>
                    <a:pt x="2540" y="16251"/>
                  </a:cubicBezTo>
                  <a:cubicBezTo>
                    <a:pt x="2656" y="19082"/>
                    <a:pt x="2744" y="21942"/>
                    <a:pt x="2890" y="24803"/>
                  </a:cubicBezTo>
                  <a:cubicBezTo>
                    <a:pt x="3036" y="27575"/>
                    <a:pt x="3007" y="30465"/>
                    <a:pt x="3503" y="33179"/>
                  </a:cubicBezTo>
                  <a:lnTo>
                    <a:pt x="3532" y="33179"/>
                  </a:lnTo>
                  <a:cubicBezTo>
                    <a:pt x="3795" y="30435"/>
                    <a:pt x="3561" y="27546"/>
                    <a:pt x="3474" y="24803"/>
                  </a:cubicBezTo>
                  <a:cubicBezTo>
                    <a:pt x="3386" y="21942"/>
                    <a:pt x="3357" y="19082"/>
                    <a:pt x="3123" y="16251"/>
                  </a:cubicBezTo>
                  <a:cubicBezTo>
                    <a:pt x="2656" y="10852"/>
                    <a:pt x="818" y="5511"/>
                    <a:pt x="1110" y="83"/>
                  </a:cubicBezTo>
                  <a:cubicBezTo>
                    <a:pt x="1110" y="32"/>
                    <a:pt x="1070" y="1"/>
                    <a:pt x="103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53" name="Google Shape;153;p5"/>
          <p:cNvGrpSpPr/>
          <p:nvPr/>
        </p:nvGrpSpPr>
        <p:grpSpPr>
          <a:xfrm>
            <a:off x="10350621" y="5810700"/>
            <a:ext cx="1548260" cy="979184"/>
            <a:chOff x="5161625" y="732525"/>
            <a:chExt cx="456050" cy="288425"/>
          </a:xfrm>
        </p:grpSpPr>
        <p:sp>
          <p:nvSpPr>
            <p:cNvPr id="154" name="Google Shape;154;p5"/>
            <p:cNvSpPr/>
            <p:nvPr/>
          </p:nvSpPr>
          <p:spPr>
            <a:xfrm>
              <a:off x="5417000" y="739375"/>
              <a:ext cx="70075" cy="59075"/>
            </a:xfrm>
            <a:custGeom>
              <a:avLst/>
              <a:gdLst/>
              <a:ahLst/>
              <a:cxnLst/>
              <a:rect l="l" t="t" r="r" b="b"/>
              <a:pathLst>
                <a:path w="2803" h="2363" extrusionOk="0">
                  <a:moveTo>
                    <a:pt x="2131" y="0"/>
                  </a:moveTo>
                  <a:cubicBezTo>
                    <a:pt x="1927" y="0"/>
                    <a:pt x="1752" y="29"/>
                    <a:pt x="1547" y="59"/>
                  </a:cubicBezTo>
                  <a:cubicBezTo>
                    <a:pt x="1438" y="27"/>
                    <a:pt x="1326" y="13"/>
                    <a:pt x="1215" y="13"/>
                  </a:cubicBezTo>
                  <a:cubicBezTo>
                    <a:pt x="910" y="13"/>
                    <a:pt x="607" y="121"/>
                    <a:pt x="351" y="292"/>
                  </a:cubicBezTo>
                  <a:cubicBezTo>
                    <a:pt x="176" y="438"/>
                    <a:pt x="59" y="672"/>
                    <a:pt x="88" y="905"/>
                  </a:cubicBezTo>
                  <a:cubicBezTo>
                    <a:pt x="0" y="1138"/>
                    <a:pt x="59" y="1372"/>
                    <a:pt x="234" y="1518"/>
                  </a:cubicBezTo>
                  <a:cubicBezTo>
                    <a:pt x="379" y="2036"/>
                    <a:pt x="862" y="2362"/>
                    <a:pt x="1360" y="2362"/>
                  </a:cubicBezTo>
                  <a:cubicBezTo>
                    <a:pt x="1563" y="2362"/>
                    <a:pt x="1769" y="2308"/>
                    <a:pt x="1956" y="2189"/>
                  </a:cubicBezTo>
                  <a:cubicBezTo>
                    <a:pt x="2219" y="1985"/>
                    <a:pt x="2394" y="1722"/>
                    <a:pt x="2423" y="1372"/>
                  </a:cubicBezTo>
                  <a:cubicBezTo>
                    <a:pt x="2510" y="1226"/>
                    <a:pt x="2510" y="1051"/>
                    <a:pt x="2452" y="905"/>
                  </a:cubicBezTo>
                  <a:cubicBezTo>
                    <a:pt x="2802" y="584"/>
                    <a:pt x="2598" y="0"/>
                    <a:pt x="213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5" name="Google Shape;155;p5"/>
            <p:cNvSpPr/>
            <p:nvPr/>
          </p:nvSpPr>
          <p:spPr>
            <a:xfrm>
              <a:off x="5290050" y="825250"/>
              <a:ext cx="72975" cy="59500"/>
            </a:xfrm>
            <a:custGeom>
              <a:avLst/>
              <a:gdLst/>
              <a:ahLst/>
              <a:cxnLst/>
              <a:rect l="l" t="t" r="r" b="b"/>
              <a:pathLst>
                <a:path w="2919" h="2380" extrusionOk="0">
                  <a:moveTo>
                    <a:pt x="1876" y="1"/>
                  </a:moveTo>
                  <a:cubicBezTo>
                    <a:pt x="1687" y="1"/>
                    <a:pt x="1493" y="32"/>
                    <a:pt x="1314" y="67"/>
                  </a:cubicBezTo>
                  <a:cubicBezTo>
                    <a:pt x="905" y="97"/>
                    <a:pt x="526" y="330"/>
                    <a:pt x="292" y="710"/>
                  </a:cubicBezTo>
                  <a:cubicBezTo>
                    <a:pt x="146" y="972"/>
                    <a:pt x="117" y="1293"/>
                    <a:pt x="205" y="1556"/>
                  </a:cubicBezTo>
                  <a:cubicBezTo>
                    <a:pt x="205" y="1614"/>
                    <a:pt x="175" y="1673"/>
                    <a:pt x="146" y="1731"/>
                  </a:cubicBezTo>
                  <a:cubicBezTo>
                    <a:pt x="0" y="2096"/>
                    <a:pt x="361" y="2380"/>
                    <a:pt x="688" y="2380"/>
                  </a:cubicBezTo>
                  <a:cubicBezTo>
                    <a:pt x="753" y="2380"/>
                    <a:pt x="817" y="2368"/>
                    <a:pt x="876" y="2344"/>
                  </a:cubicBezTo>
                  <a:cubicBezTo>
                    <a:pt x="1255" y="2169"/>
                    <a:pt x="1722" y="2227"/>
                    <a:pt x="2131" y="2023"/>
                  </a:cubicBezTo>
                  <a:cubicBezTo>
                    <a:pt x="2452" y="1877"/>
                    <a:pt x="2685" y="1585"/>
                    <a:pt x="2802" y="1235"/>
                  </a:cubicBezTo>
                  <a:cubicBezTo>
                    <a:pt x="2919" y="914"/>
                    <a:pt x="2831" y="534"/>
                    <a:pt x="2598" y="272"/>
                  </a:cubicBezTo>
                  <a:cubicBezTo>
                    <a:pt x="2408" y="65"/>
                    <a:pt x="2147" y="1"/>
                    <a:pt x="187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6" name="Google Shape;156;p5"/>
            <p:cNvSpPr/>
            <p:nvPr/>
          </p:nvSpPr>
          <p:spPr>
            <a:xfrm>
              <a:off x="5530100" y="788400"/>
              <a:ext cx="87575" cy="68550"/>
            </a:xfrm>
            <a:custGeom>
              <a:avLst/>
              <a:gdLst/>
              <a:ahLst/>
              <a:cxnLst/>
              <a:rect l="l" t="t" r="r" b="b"/>
              <a:pathLst>
                <a:path w="3503" h="2742" extrusionOk="0">
                  <a:moveTo>
                    <a:pt x="2281" y="1"/>
                  </a:moveTo>
                  <a:cubicBezTo>
                    <a:pt x="2003" y="1"/>
                    <a:pt x="1727" y="125"/>
                    <a:pt x="1547" y="345"/>
                  </a:cubicBezTo>
                  <a:cubicBezTo>
                    <a:pt x="1489" y="345"/>
                    <a:pt x="1459" y="374"/>
                    <a:pt x="1401" y="374"/>
                  </a:cubicBezTo>
                  <a:cubicBezTo>
                    <a:pt x="1304" y="304"/>
                    <a:pt x="1193" y="268"/>
                    <a:pt x="1085" y="268"/>
                  </a:cubicBezTo>
                  <a:cubicBezTo>
                    <a:pt x="966" y="268"/>
                    <a:pt x="851" y="312"/>
                    <a:pt x="759" y="403"/>
                  </a:cubicBezTo>
                  <a:cubicBezTo>
                    <a:pt x="175" y="899"/>
                    <a:pt x="0" y="1717"/>
                    <a:pt x="321" y="2446"/>
                  </a:cubicBezTo>
                  <a:cubicBezTo>
                    <a:pt x="409" y="2592"/>
                    <a:pt x="555" y="2709"/>
                    <a:pt x="759" y="2709"/>
                  </a:cubicBezTo>
                  <a:cubicBezTo>
                    <a:pt x="883" y="2731"/>
                    <a:pt x="1009" y="2742"/>
                    <a:pt x="1135" y="2742"/>
                  </a:cubicBezTo>
                  <a:cubicBezTo>
                    <a:pt x="1512" y="2742"/>
                    <a:pt x="1890" y="2643"/>
                    <a:pt x="2218" y="2446"/>
                  </a:cubicBezTo>
                  <a:cubicBezTo>
                    <a:pt x="2306" y="2359"/>
                    <a:pt x="2393" y="2271"/>
                    <a:pt x="2452" y="2184"/>
                  </a:cubicBezTo>
                  <a:cubicBezTo>
                    <a:pt x="2831" y="2154"/>
                    <a:pt x="3152" y="1979"/>
                    <a:pt x="3386" y="1658"/>
                  </a:cubicBezTo>
                  <a:cubicBezTo>
                    <a:pt x="3502" y="1483"/>
                    <a:pt x="3473" y="1220"/>
                    <a:pt x="3327" y="1045"/>
                  </a:cubicBezTo>
                  <a:cubicBezTo>
                    <a:pt x="3298" y="1016"/>
                    <a:pt x="3269" y="987"/>
                    <a:pt x="3240" y="958"/>
                  </a:cubicBezTo>
                  <a:cubicBezTo>
                    <a:pt x="3211" y="578"/>
                    <a:pt x="2977" y="257"/>
                    <a:pt x="2656" y="82"/>
                  </a:cubicBezTo>
                  <a:cubicBezTo>
                    <a:pt x="2537" y="27"/>
                    <a:pt x="2408" y="1"/>
                    <a:pt x="228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7" name="Google Shape;157;p5"/>
            <p:cNvSpPr/>
            <p:nvPr/>
          </p:nvSpPr>
          <p:spPr>
            <a:xfrm>
              <a:off x="5430850" y="861400"/>
              <a:ext cx="72275" cy="51275"/>
            </a:xfrm>
            <a:custGeom>
              <a:avLst/>
              <a:gdLst/>
              <a:ahLst/>
              <a:cxnLst/>
              <a:rect l="l" t="t" r="r" b="b"/>
              <a:pathLst>
                <a:path w="2891" h="2051" extrusionOk="0">
                  <a:moveTo>
                    <a:pt x="1956" y="1190"/>
                  </a:moveTo>
                  <a:cubicBezTo>
                    <a:pt x="1942" y="1204"/>
                    <a:pt x="1920" y="1212"/>
                    <a:pt x="1898" y="1212"/>
                  </a:cubicBezTo>
                  <a:cubicBezTo>
                    <a:pt x="1876" y="1212"/>
                    <a:pt x="1854" y="1204"/>
                    <a:pt x="1840" y="1190"/>
                  </a:cubicBezTo>
                  <a:close/>
                  <a:moveTo>
                    <a:pt x="1884" y="0"/>
                  </a:moveTo>
                  <a:cubicBezTo>
                    <a:pt x="1809" y="0"/>
                    <a:pt x="1734" y="17"/>
                    <a:pt x="1665" y="52"/>
                  </a:cubicBezTo>
                  <a:cubicBezTo>
                    <a:pt x="1373" y="197"/>
                    <a:pt x="1022" y="314"/>
                    <a:pt x="731" y="489"/>
                  </a:cubicBezTo>
                  <a:cubicBezTo>
                    <a:pt x="439" y="664"/>
                    <a:pt x="1" y="927"/>
                    <a:pt x="118" y="1365"/>
                  </a:cubicBezTo>
                  <a:cubicBezTo>
                    <a:pt x="118" y="1598"/>
                    <a:pt x="264" y="1803"/>
                    <a:pt x="468" y="1919"/>
                  </a:cubicBezTo>
                  <a:cubicBezTo>
                    <a:pt x="643" y="2007"/>
                    <a:pt x="840" y="2051"/>
                    <a:pt x="1037" y="2051"/>
                  </a:cubicBezTo>
                  <a:cubicBezTo>
                    <a:pt x="1234" y="2051"/>
                    <a:pt x="1431" y="2007"/>
                    <a:pt x="1606" y="1919"/>
                  </a:cubicBezTo>
                  <a:cubicBezTo>
                    <a:pt x="1986" y="1773"/>
                    <a:pt x="2511" y="1598"/>
                    <a:pt x="2715" y="1219"/>
                  </a:cubicBezTo>
                  <a:cubicBezTo>
                    <a:pt x="2890" y="840"/>
                    <a:pt x="2715" y="402"/>
                    <a:pt x="2336" y="256"/>
                  </a:cubicBezTo>
                  <a:cubicBezTo>
                    <a:pt x="2233" y="92"/>
                    <a:pt x="2059" y="0"/>
                    <a:pt x="188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8" name="Google Shape;158;p5"/>
            <p:cNvSpPr/>
            <p:nvPr/>
          </p:nvSpPr>
          <p:spPr>
            <a:xfrm>
              <a:off x="5287325" y="732525"/>
              <a:ext cx="67675" cy="58000"/>
            </a:xfrm>
            <a:custGeom>
              <a:avLst/>
              <a:gdLst/>
              <a:ahLst/>
              <a:cxnLst/>
              <a:rect l="l" t="t" r="r" b="b"/>
              <a:pathLst>
                <a:path w="2707" h="2320" extrusionOk="0">
                  <a:moveTo>
                    <a:pt x="1457" y="0"/>
                  </a:moveTo>
                  <a:cubicBezTo>
                    <a:pt x="1331" y="0"/>
                    <a:pt x="1208" y="27"/>
                    <a:pt x="1102" y="70"/>
                  </a:cubicBezTo>
                  <a:cubicBezTo>
                    <a:pt x="518" y="128"/>
                    <a:pt x="22" y="449"/>
                    <a:pt x="22" y="1091"/>
                  </a:cubicBezTo>
                  <a:cubicBezTo>
                    <a:pt x="0" y="1838"/>
                    <a:pt x="665" y="2320"/>
                    <a:pt x="1343" y="2320"/>
                  </a:cubicBezTo>
                  <a:cubicBezTo>
                    <a:pt x="1593" y="2320"/>
                    <a:pt x="1845" y="2254"/>
                    <a:pt x="2065" y="2113"/>
                  </a:cubicBezTo>
                  <a:cubicBezTo>
                    <a:pt x="2561" y="1763"/>
                    <a:pt x="2707" y="1091"/>
                    <a:pt x="2444" y="537"/>
                  </a:cubicBezTo>
                  <a:cubicBezTo>
                    <a:pt x="2415" y="362"/>
                    <a:pt x="2269" y="216"/>
                    <a:pt x="2123" y="187"/>
                  </a:cubicBezTo>
                  <a:cubicBezTo>
                    <a:pt x="1948" y="70"/>
                    <a:pt x="1802" y="12"/>
                    <a:pt x="1598" y="12"/>
                  </a:cubicBezTo>
                  <a:cubicBezTo>
                    <a:pt x="1551" y="4"/>
                    <a:pt x="1504" y="0"/>
                    <a:pt x="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9" name="Google Shape;159;p5"/>
            <p:cNvSpPr/>
            <p:nvPr/>
          </p:nvSpPr>
          <p:spPr>
            <a:xfrm>
              <a:off x="5161625" y="857375"/>
              <a:ext cx="55475" cy="51225"/>
            </a:xfrm>
            <a:custGeom>
              <a:avLst/>
              <a:gdLst/>
              <a:ahLst/>
              <a:cxnLst/>
              <a:rect l="l" t="t" r="r" b="b"/>
              <a:pathLst>
                <a:path w="2219" h="2049" extrusionOk="0">
                  <a:moveTo>
                    <a:pt x="1022" y="1059"/>
                  </a:moveTo>
                  <a:cubicBezTo>
                    <a:pt x="1022" y="1059"/>
                    <a:pt x="993" y="1088"/>
                    <a:pt x="993" y="1088"/>
                  </a:cubicBezTo>
                  <a:lnTo>
                    <a:pt x="993" y="1059"/>
                  </a:lnTo>
                  <a:close/>
                  <a:moveTo>
                    <a:pt x="975" y="1"/>
                  </a:moveTo>
                  <a:cubicBezTo>
                    <a:pt x="807" y="1"/>
                    <a:pt x="642" y="57"/>
                    <a:pt x="497" y="154"/>
                  </a:cubicBezTo>
                  <a:cubicBezTo>
                    <a:pt x="292" y="271"/>
                    <a:pt x="117" y="475"/>
                    <a:pt x="30" y="709"/>
                  </a:cubicBezTo>
                  <a:cubicBezTo>
                    <a:pt x="1" y="796"/>
                    <a:pt x="1" y="913"/>
                    <a:pt x="30" y="1001"/>
                  </a:cubicBezTo>
                  <a:cubicBezTo>
                    <a:pt x="30" y="1088"/>
                    <a:pt x="30" y="1176"/>
                    <a:pt x="30" y="1263"/>
                  </a:cubicBezTo>
                  <a:cubicBezTo>
                    <a:pt x="114" y="1747"/>
                    <a:pt x="531" y="2049"/>
                    <a:pt x="976" y="2049"/>
                  </a:cubicBezTo>
                  <a:cubicBezTo>
                    <a:pt x="1149" y="2049"/>
                    <a:pt x="1326" y="2003"/>
                    <a:pt x="1489" y="1905"/>
                  </a:cubicBezTo>
                  <a:cubicBezTo>
                    <a:pt x="2131" y="1584"/>
                    <a:pt x="2219" y="680"/>
                    <a:pt x="1664" y="242"/>
                  </a:cubicBezTo>
                  <a:cubicBezTo>
                    <a:pt x="1577" y="183"/>
                    <a:pt x="1460" y="125"/>
                    <a:pt x="1372" y="96"/>
                  </a:cubicBezTo>
                  <a:cubicBezTo>
                    <a:pt x="1285" y="37"/>
                    <a:pt x="1168" y="8"/>
                    <a:pt x="1080" y="8"/>
                  </a:cubicBezTo>
                  <a:cubicBezTo>
                    <a:pt x="1045" y="3"/>
                    <a:pt x="1010" y="1"/>
                    <a:pt x="97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0" name="Google Shape;160;p5"/>
            <p:cNvSpPr/>
            <p:nvPr/>
          </p:nvSpPr>
          <p:spPr>
            <a:xfrm>
              <a:off x="5288575" y="945725"/>
              <a:ext cx="56625" cy="50200"/>
            </a:xfrm>
            <a:custGeom>
              <a:avLst/>
              <a:gdLst/>
              <a:ahLst/>
              <a:cxnLst/>
              <a:rect l="l" t="t" r="r" b="b"/>
              <a:pathLst>
                <a:path w="2265" h="2008" extrusionOk="0">
                  <a:moveTo>
                    <a:pt x="1597" y="0"/>
                  </a:moveTo>
                  <a:cubicBezTo>
                    <a:pt x="1571" y="0"/>
                    <a:pt x="1545" y="2"/>
                    <a:pt x="1518" y="6"/>
                  </a:cubicBezTo>
                  <a:cubicBezTo>
                    <a:pt x="1373" y="35"/>
                    <a:pt x="1227" y="64"/>
                    <a:pt x="1110" y="152"/>
                  </a:cubicBezTo>
                  <a:cubicBezTo>
                    <a:pt x="964" y="152"/>
                    <a:pt x="847" y="181"/>
                    <a:pt x="701" y="239"/>
                  </a:cubicBezTo>
                  <a:cubicBezTo>
                    <a:pt x="30" y="560"/>
                    <a:pt x="1" y="1523"/>
                    <a:pt x="672" y="1874"/>
                  </a:cubicBezTo>
                  <a:cubicBezTo>
                    <a:pt x="825" y="1963"/>
                    <a:pt x="995" y="2008"/>
                    <a:pt x="1165" y="2008"/>
                  </a:cubicBezTo>
                  <a:cubicBezTo>
                    <a:pt x="1383" y="2008"/>
                    <a:pt x="1601" y="1934"/>
                    <a:pt x="1781" y="1786"/>
                  </a:cubicBezTo>
                  <a:cubicBezTo>
                    <a:pt x="1898" y="1698"/>
                    <a:pt x="1985" y="1552"/>
                    <a:pt x="1985" y="1377"/>
                  </a:cubicBezTo>
                  <a:cubicBezTo>
                    <a:pt x="2015" y="1319"/>
                    <a:pt x="2044" y="1261"/>
                    <a:pt x="2073" y="1202"/>
                  </a:cubicBezTo>
                  <a:cubicBezTo>
                    <a:pt x="2102" y="1056"/>
                    <a:pt x="2102" y="910"/>
                    <a:pt x="2073" y="794"/>
                  </a:cubicBezTo>
                  <a:cubicBezTo>
                    <a:pt x="2265" y="410"/>
                    <a:pt x="1993" y="0"/>
                    <a:pt x="159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1" name="Google Shape;161;p5"/>
            <p:cNvSpPr/>
            <p:nvPr/>
          </p:nvSpPr>
          <p:spPr>
            <a:xfrm>
              <a:off x="5163825" y="971550"/>
              <a:ext cx="56200" cy="49400"/>
            </a:xfrm>
            <a:custGeom>
              <a:avLst/>
              <a:gdLst/>
              <a:ahLst/>
              <a:cxnLst/>
              <a:rect l="l" t="t" r="r" b="b"/>
              <a:pathLst>
                <a:path w="2248" h="1976" extrusionOk="0">
                  <a:moveTo>
                    <a:pt x="1578" y="1"/>
                  </a:moveTo>
                  <a:cubicBezTo>
                    <a:pt x="1501" y="1"/>
                    <a:pt x="1421" y="17"/>
                    <a:pt x="1343" y="53"/>
                  </a:cubicBezTo>
                  <a:lnTo>
                    <a:pt x="350" y="461"/>
                  </a:lnTo>
                  <a:cubicBezTo>
                    <a:pt x="117" y="607"/>
                    <a:pt x="0" y="899"/>
                    <a:pt x="146" y="1162"/>
                  </a:cubicBezTo>
                  <a:cubicBezTo>
                    <a:pt x="223" y="1340"/>
                    <a:pt x="411" y="1430"/>
                    <a:pt x="594" y="1430"/>
                  </a:cubicBezTo>
                  <a:cubicBezTo>
                    <a:pt x="620" y="1430"/>
                    <a:pt x="646" y="1428"/>
                    <a:pt x="671" y="1424"/>
                  </a:cubicBezTo>
                  <a:lnTo>
                    <a:pt x="671" y="1453"/>
                  </a:lnTo>
                  <a:cubicBezTo>
                    <a:pt x="671" y="1750"/>
                    <a:pt x="922" y="1976"/>
                    <a:pt x="1198" y="1976"/>
                  </a:cubicBezTo>
                  <a:cubicBezTo>
                    <a:pt x="1275" y="1976"/>
                    <a:pt x="1354" y="1958"/>
                    <a:pt x="1430" y="1920"/>
                  </a:cubicBezTo>
                  <a:cubicBezTo>
                    <a:pt x="1956" y="1629"/>
                    <a:pt x="2247" y="1016"/>
                    <a:pt x="2102" y="403"/>
                  </a:cubicBezTo>
                  <a:cubicBezTo>
                    <a:pt x="2035" y="160"/>
                    <a:pt x="1819" y="1"/>
                    <a:pt x="157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2" name="Google Shape;162;p5"/>
            <p:cNvSpPr/>
            <p:nvPr/>
          </p:nvSpPr>
          <p:spPr>
            <a:xfrm>
              <a:off x="5191550" y="772650"/>
              <a:ext cx="41600" cy="40500"/>
            </a:xfrm>
            <a:custGeom>
              <a:avLst/>
              <a:gdLst/>
              <a:ahLst/>
              <a:cxnLst/>
              <a:rect l="l" t="t" r="r" b="b"/>
              <a:pathLst>
                <a:path w="1664" h="1620" extrusionOk="0">
                  <a:moveTo>
                    <a:pt x="1124" y="1"/>
                  </a:moveTo>
                  <a:cubicBezTo>
                    <a:pt x="1090" y="1"/>
                    <a:pt x="1056" y="4"/>
                    <a:pt x="1022" y="12"/>
                  </a:cubicBezTo>
                  <a:cubicBezTo>
                    <a:pt x="730" y="41"/>
                    <a:pt x="496" y="216"/>
                    <a:pt x="350" y="479"/>
                  </a:cubicBezTo>
                  <a:lnTo>
                    <a:pt x="321" y="508"/>
                  </a:lnTo>
                  <a:lnTo>
                    <a:pt x="175" y="741"/>
                  </a:lnTo>
                  <a:cubicBezTo>
                    <a:pt x="0" y="1004"/>
                    <a:pt x="88" y="1325"/>
                    <a:pt x="321" y="1471"/>
                  </a:cubicBezTo>
                  <a:cubicBezTo>
                    <a:pt x="350" y="1500"/>
                    <a:pt x="409" y="1500"/>
                    <a:pt x="438" y="1529"/>
                  </a:cubicBezTo>
                  <a:cubicBezTo>
                    <a:pt x="526" y="1588"/>
                    <a:pt x="642" y="1617"/>
                    <a:pt x="730" y="1617"/>
                  </a:cubicBezTo>
                  <a:cubicBezTo>
                    <a:pt x="751" y="1619"/>
                    <a:pt x="773" y="1619"/>
                    <a:pt x="794" y="1619"/>
                  </a:cubicBezTo>
                  <a:cubicBezTo>
                    <a:pt x="1145" y="1619"/>
                    <a:pt x="1435" y="1393"/>
                    <a:pt x="1518" y="1062"/>
                  </a:cubicBezTo>
                  <a:cubicBezTo>
                    <a:pt x="1547" y="975"/>
                    <a:pt x="1547" y="887"/>
                    <a:pt x="1547" y="800"/>
                  </a:cubicBezTo>
                  <a:cubicBezTo>
                    <a:pt x="1635" y="683"/>
                    <a:pt x="1664" y="537"/>
                    <a:pt x="1635" y="391"/>
                  </a:cubicBezTo>
                  <a:cubicBezTo>
                    <a:pt x="1558" y="163"/>
                    <a:pt x="1350" y="1"/>
                    <a:pt x="112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33594800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11"/>
          <p:cNvSpPr txBox="1">
            <a:spLocks noGrp="1"/>
          </p:cNvSpPr>
          <p:nvPr>
            <p:ph type="title" hasCustomPrompt="1"/>
          </p:nvPr>
        </p:nvSpPr>
        <p:spPr>
          <a:xfrm>
            <a:off x="4666767" y="2145151"/>
            <a:ext cx="6574000" cy="1876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8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274" name="Google Shape;274;p11"/>
          <p:cNvSpPr txBox="1">
            <a:spLocks noGrp="1"/>
          </p:cNvSpPr>
          <p:nvPr>
            <p:ph type="body" idx="1"/>
          </p:nvPr>
        </p:nvSpPr>
        <p:spPr>
          <a:xfrm>
            <a:off x="4666767" y="4021251"/>
            <a:ext cx="6574000" cy="69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40256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marL="1219170" lvl="1" indent="-440256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marL="1828754" lvl="2" indent="-440256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marL="2438339" lvl="3" indent="-440256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marL="3047924" lvl="4" indent="-440256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marL="3657509" lvl="5" indent="-440256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marL="4267093" lvl="6" indent="-440256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marL="4876678" lvl="7" indent="-440256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marL="5486263" lvl="8" indent="-440256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>
            <a:endParaRPr/>
          </a:p>
        </p:txBody>
      </p:sp>
      <p:sp>
        <p:nvSpPr>
          <p:cNvPr id="275" name="Google Shape;275;p11"/>
          <p:cNvSpPr/>
          <p:nvPr/>
        </p:nvSpPr>
        <p:spPr>
          <a:xfrm>
            <a:off x="-1748167" y="-570867"/>
            <a:ext cx="6909085" cy="4084888"/>
          </a:xfrm>
          <a:custGeom>
            <a:avLst/>
            <a:gdLst/>
            <a:ahLst/>
            <a:cxnLst/>
            <a:rect l="l" t="t" r="r" b="b"/>
            <a:pathLst>
              <a:path w="46260" h="141134" extrusionOk="0">
                <a:moveTo>
                  <a:pt x="21790" y="0"/>
                </a:moveTo>
                <a:cubicBezTo>
                  <a:pt x="20371" y="0"/>
                  <a:pt x="18969" y="142"/>
                  <a:pt x="17599" y="460"/>
                </a:cubicBezTo>
                <a:cubicBezTo>
                  <a:pt x="2365" y="4021"/>
                  <a:pt x="5662" y="29908"/>
                  <a:pt x="4962" y="41524"/>
                </a:cubicBezTo>
                <a:cubicBezTo>
                  <a:pt x="3853" y="59706"/>
                  <a:pt x="3503" y="77947"/>
                  <a:pt x="3590" y="96158"/>
                </a:cubicBezTo>
                <a:cubicBezTo>
                  <a:pt x="3649" y="106490"/>
                  <a:pt x="1" y="122921"/>
                  <a:pt x="7764" y="131297"/>
                </a:cubicBezTo>
                <a:cubicBezTo>
                  <a:pt x="13718" y="137718"/>
                  <a:pt x="23874" y="139265"/>
                  <a:pt x="32017" y="140929"/>
                </a:cubicBezTo>
                <a:cubicBezTo>
                  <a:pt x="32701" y="141067"/>
                  <a:pt x="33353" y="141134"/>
                  <a:pt x="33974" y="141134"/>
                </a:cubicBezTo>
                <a:cubicBezTo>
                  <a:pt x="43579" y="141134"/>
                  <a:pt x="45810" y="125173"/>
                  <a:pt x="46084" y="110809"/>
                </a:cubicBezTo>
                <a:cubicBezTo>
                  <a:pt x="46259" y="101499"/>
                  <a:pt x="45617" y="92860"/>
                  <a:pt x="45588" y="89679"/>
                </a:cubicBezTo>
                <a:cubicBezTo>
                  <a:pt x="45500" y="63879"/>
                  <a:pt x="45792" y="38080"/>
                  <a:pt x="46026" y="12280"/>
                </a:cubicBezTo>
                <a:cubicBezTo>
                  <a:pt x="46026" y="10908"/>
                  <a:pt x="46026" y="9420"/>
                  <a:pt x="45267" y="8282"/>
                </a:cubicBezTo>
                <a:cubicBezTo>
                  <a:pt x="44596" y="7289"/>
                  <a:pt x="43457" y="6735"/>
                  <a:pt x="42377" y="6239"/>
                </a:cubicBezTo>
                <a:cubicBezTo>
                  <a:pt x="36304" y="3494"/>
                  <a:pt x="28836" y="0"/>
                  <a:pt x="21790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76" name="Google Shape;276;p11"/>
          <p:cNvSpPr/>
          <p:nvPr/>
        </p:nvSpPr>
        <p:spPr>
          <a:xfrm>
            <a:off x="9563801" y="-502567"/>
            <a:ext cx="1845460" cy="1734160"/>
          </a:xfrm>
          <a:custGeom>
            <a:avLst/>
            <a:gdLst/>
            <a:ahLst/>
            <a:cxnLst/>
            <a:rect l="l" t="t" r="r" b="b"/>
            <a:pathLst>
              <a:path w="64384" h="60501" extrusionOk="0">
                <a:moveTo>
                  <a:pt x="29565" y="1"/>
                </a:moveTo>
                <a:cubicBezTo>
                  <a:pt x="21716" y="1"/>
                  <a:pt x="14503" y="2837"/>
                  <a:pt x="11033" y="10802"/>
                </a:cubicBezTo>
                <a:cubicBezTo>
                  <a:pt x="6538" y="13311"/>
                  <a:pt x="1" y="34325"/>
                  <a:pt x="2073" y="44890"/>
                </a:cubicBezTo>
                <a:cubicBezTo>
                  <a:pt x="4244" y="55890"/>
                  <a:pt x="13924" y="60500"/>
                  <a:pt x="24671" y="60500"/>
                </a:cubicBezTo>
                <a:cubicBezTo>
                  <a:pt x="37905" y="60500"/>
                  <a:pt x="52758" y="53509"/>
                  <a:pt x="57204" y="42847"/>
                </a:cubicBezTo>
                <a:cubicBezTo>
                  <a:pt x="61290" y="33041"/>
                  <a:pt x="64383" y="13603"/>
                  <a:pt x="52826" y="6745"/>
                </a:cubicBezTo>
                <a:cubicBezTo>
                  <a:pt x="46781" y="3139"/>
                  <a:pt x="37822" y="1"/>
                  <a:pt x="29565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277" name="Google Shape;277;p11"/>
          <p:cNvGrpSpPr/>
          <p:nvPr/>
        </p:nvGrpSpPr>
        <p:grpSpPr>
          <a:xfrm rot="3615558">
            <a:off x="8558529" y="599644"/>
            <a:ext cx="1548251" cy="979177"/>
            <a:chOff x="5161625" y="732525"/>
            <a:chExt cx="456050" cy="288425"/>
          </a:xfrm>
        </p:grpSpPr>
        <p:sp>
          <p:nvSpPr>
            <p:cNvPr id="278" name="Google Shape;278;p11"/>
            <p:cNvSpPr/>
            <p:nvPr/>
          </p:nvSpPr>
          <p:spPr>
            <a:xfrm>
              <a:off x="5417000" y="739375"/>
              <a:ext cx="70075" cy="59075"/>
            </a:xfrm>
            <a:custGeom>
              <a:avLst/>
              <a:gdLst/>
              <a:ahLst/>
              <a:cxnLst/>
              <a:rect l="l" t="t" r="r" b="b"/>
              <a:pathLst>
                <a:path w="2803" h="2363" extrusionOk="0">
                  <a:moveTo>
                    <a:pt x="2131" y="0"/>
                  </a:moveTo>
                  <a:cubicBezTo>
                    <a:pt x="1927" y="0"/>
                    <a:pt x="1752" y="29"/>
                    <a:pt x="1547" y="59"/>
                  </a:cubicBezTo>
                  <a:cubicBezTo>
                    <a:pt x="1438" y="27"/>
                    <a:pt x="1326" y="13"/>
                    <a:pt x="1215" y="13"/>
                  </a:cubicBezTo>
                  <a:cubicBezTo>
                    <a:pt x="910" y="13"/>
                    <a:pt x="607" y="121"/>
                    <a:pt x="351" y="292"/>
                  </a:cubicBezTo>
                  <a:cubicBezTo>
                    <a:pt x="176" y="438"/>
                    <a:pt x="59" y="672"/>
                    <a:pt x="88" y="905"/>
                  </a:cubicBezTo>
                  <a:cubicBezTo>
                    <a:pt x="0" y="1138"/>
                    <a:pt x="59" y="1372"/>
                    <a:pt x="234" y="1518"/>
                  </a:cubicBezTo>
                  <a:cubicBezTo>
                    <a:pt x="379" y="2036"/>
                    <a:pt x="862" y="2362"/>
                    <a:pt x="1360" y="2362"/>
                  </a:cubicBezTo>
                  <a:cubicBezTo>
                    <a:pt x="1563" y="2362"/>
                    <a:pt x="1769" y="2308"/>
                    <a:pt x="1956" y="2189"/>
                  </a:cubicBezTo>
                  <a:cubicBezTo>
                    <a:pt x="2219" y="1985"/>
                    <a:pt x="2394" y="1722"/>
                    <a:pt x="2423" y="1372"/>
                  </a:cubicBezTo>
                  <a:cubicBezTo>
                    <a:pt x="2510" y="1226"/>
                    <a:pt x="2510" y="1051"/>
                    <a:pt x="2452" y="905"/>
                  </a:cubicBezTo>
                  <a:cubicBezTo>
                    <a:pt x="2802" y="584"/>
                    <a:pt x="2598" y="0"/>
                    <a:pt x="213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9" name="Google Shape;279;p11"/>
            <p:cNvSpPr/>
            <p:nvPr/>
          </p:nvSpPr>
          <p:spPr>
            <a:xfrm>
              <a:off x="5290050" y="825250"/>
              <a:ext cx="72975" cy="59500"/>
            </a:xfrm>
            <a:custGeom>
              <a:avLst/>
              <a:gdLst/>
              <a:ahLst/>
              <a:cxnLst/>
              <a:rect l="l" t="t" r="r" b="b"/>
              <a:pathLst>
                <a:path w="2919" h="2380" extrusionOk="0">
                  <a:moveTo>
                    <a:pt x="1876" y="1"/>
                  </a:moveTo>
                  <a:cubicBezTo>
                    <a:pt x="1687" y="1"/>
                    <a:pt x="1493" y="32"/>
                    <a:pt x="1314" y="67"/>
                  </a:cubicBezTo>
                  <a:cubicBezTo>
                    <a:pt x="905" y="97"/>
                    <a:pt x="526" y="330"/>
                    <a:pt x="292" y="710"/>
                  </a:cubicBezTo>
                  <a:cubicBezTo>
                    <a:pt x="146" y="972"/>
                    <a:pt x="117" y="1293"/>
                    <a:pt x="205" y="1556"/>
                  </a:cubicBezTo>
                  <a:cubicBezTo>
                    <a:pt x="205" y="1614"/>
                    <a:pt x="175" y="1673"/>
                    <a:pt x="146" y="1731"/>
                  </a:cubicBezTo>
                  <a:cubicBezTo>
                    <a:pt x="0" y="2096"/>
                    <a:pt x="361" y="2380"/>
                    <a:pt x="688" y="2380"/>
                  </a:cubicBezTo>
                  <a:cubicBezTo>
                    <a:pt x="753" y="2380"/>
                    <a:pt x="817" y="2368"/>
                    <a:pt x="876" y="2344"/>
                  </a:cubicBezTo>
                  <a:cubicBezTo>
                    <a:pt x="1255" y="2169"/>
                    <a:pt x="1722" y="2227"/>
                    <a:pt x="2131" y="2023"/>
                  </a:cubicBezTo>
                  <a:cubicBezTo>
                    <a:pt x="2452" y="1877"/>
                    <a:pt x="2685" y="1585"/>
                    <a:pt x="2802" y="1235"/>
                  </a:cubicBezTo>
                  <a:cubicBezTo>
                    <a:pt x="2919" y="914"/>
                    <a:pt x="2831" y="534"/>
                    <a:pt x="2598" y="272"/>
                  </a:cubicBezTo>
                  <a:cubicBezTo>
                    <a:pt x="2408" y="65"/>
                    <a:pt x="2147" y="1"/>
                    <a:pt x="187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0" name="Google Shape;280;p11"/>
            <p:cNvSpPr/>
            <p:nvPr/>
          </p:nvSpPr>
          <p:spPr>
            <a:xfrm>
              <a:off x="5530100" y="788400"/>
              <a:ext cx="87575" cy="68550"/>
            </a:xfrm>
            <a:custGeom>
              <a:avLst/>
              <a:gdLst/>
              <a:ahLst/>
              <a:cxnLst/>
              <a:rect l="l" t="t" r="r" b="b"/>
              <a:pathLst>
                <a:path w="3503" h="2742" extrusionOk="0">
                  <a:moveTo>
                    <a:pt x="2281" y="1"/>
                  </a:moveTo>
                  <a:cubicBezTo>
                    <a:pt x="2003" y="1"/>
                    <a:pt x="1727" y="125"/>
                    <a:pt x="1547" y="345"/>
                  </a:cubicBezTo>
                  <a:cubicBezTo>
                    <a:pt x="1489" y="345"/>
                    <a:pt x="1459" y="374"/>
                    <a:pt x="1401" y="374"/>
                  </a:cubicBezTo>
                  <a:cubicBezTo>
                    <a:pt x="1304" y="304"/>
                    <a:pt x="1193" y="268"/>
                    <a:pt x="1085" y="268"/>
                  </a:cubicBezTo>
                  <a:cubicBezTo>
                    <a:pt x="966" y="268"/>
                    <a:pt x="851" y="312"/>
                    <a:pt x="759" y="403"/>
                  </a:cubicBezTo>
                  <a:cubicBezTo>
                    <a:pt x="175" y="899"/>
                    <a:pt x="0" y="1717"/>
                    <a:pt x="321" y="2446"/>
                  </a:cubicBezTo>
                  <a:cubicBezTo>
                    <a:pt x="409" y="2592"/>
                    <a:pt x="555" y="2709"/>
                    <a:pt x="759" y="2709"/>
                  </a:cubicBezTo>
                  <a:cubicBezTo>
                    <a:pt x="883" y="2731"/>
                    <a:pt x="1009" y="2742"/>
                    <a:pt x="1135" y="2742"/>
                  </a:cubicBezTo>
                  <a:cubicBezTo>
                    <a:pt x="1512" y="2742"/>
                    <a:pt x="1890" y="2643"/>
                    <a:pt x="2218" y="2446"/>
                  </a:cubicBezTo>
                  <a:cubicBezTo>
                    <a:pt x="2306" y="2359"/>
                    <a:pt x="2393" y="2271"/>
                    <a:pt x="2452" y="2184"/>
                  </a:cubicBezTo>
                  <a:cubicBezTo>
                    <a:pt x="2831" y="2154"/>
                    <a:pt x="3152" y="1979"/>
                    <a:pt x="3386" y="1658"/>
                  </a:cubicBezTo>
                  <a:cubicBezTo>
                    <a:pt x="3502" y="1483"/>
                    <a:pt x="3473" y="1220"/>
                    <a:pt x="3327" y="1045"/>
                  </a:cubicBezTo>
                  <a:cubicBezTo>
                    <a:pt x="3298" y="1016"/>
                    <a:pt x="3269" y="987"/>
                    <a:pt x="3240" y="958"/>
                  </a:cubicBezTo>
                  <a:cubicBezTo>
                    <a:pt x="3211" y="578"/>
                    <a:pt x="2977" y="257"/>
                    <a:pt x="2656" y="82"/>
                  </a:cubicBezTo>
                  <a:cubicBezTo>
                    <a:pt x="2537" y="27"/>
                    <a:pt x="2408" y="1"/>
                    <a:pt x="22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1" name="Google Shape;281;p11"/>
            <p:cNvSpPr/>
            <p:nvPr/>
          </p:nvSpPr>
          <p:spPr>
            <a:xfrm>
              <a:off x="5430850" y="861400"/>
              <a:ext cx="72275" cy="51275"/>
            </a:xfrm>
            <a:custGeom>
              <a:avLst/>
              <a:gdLst/>
              <a:ahLst/>
              <a:cxnLst/>
              <a:rect l="l" t="t" r="r" b="b"/>
              <a:pathLst>
                <a:path w="2891" h="2051" extrusionOk="0">
                  <a:moveTo>
                    <a:pt x="1956" y="1190"/>
                  </a:moveTo>
                  <a:cubicBezTo>
                    <a:pt x="1942" y="1204"/>
                    <a:pt x="1920" y="1212"/>
                    <a:pt x="1898" y="1212"/>
                  </a:cubicBezTo>
                  <a:cubicBezTo>
                    <a:pt x="1876" y="1212"/>
                    <a:pt x="1854" y="1204"/>
                    <a:pt x="1840" y="1190"/>
                  </a:cubicBezTo>
                  <a:close/>
                  <a:moveTo>
                    <a:pt x="1884" y="0"/>
                  </a:moveTo>
                  <a:cubicBezTo>
                    <a:pt x="1809" y="0"/>
                    <a:pt x="1734" y="17"/>
                    <a:pt x="1665" y="52"/>
                  </a:cubicBezTo>
                  <a:cubicBezTo>
                    <a:pt x="1373" y="197"/>
                    <a:pt x="1022" y="314"/>
                    <a:pt x="731" y="489"/>
                  </a:cubicBezTo>
                  <a:cubicBezTo>
                    <a:pt x="439" y="664"/>
                    <a:pt x="1" y="927"/>
                    <a:pt x="118" y="1365"/>
                  </a:cubicBezTo>
                  <a:cubicBezTo>
                    <a:pt x="118" y="1598"/>
                    <a:pt x="264" y="1803"/>
                    <a:pt x="468" y="1919"/>
                  </a:cubicBezTo>
                  <a:cubicBezTo>
                    <a:pt x="643" y="2007"/>
                    <a:pt x="840" y="2051"/>
                    <a:pt x="1037" y="2051"/>
                  </a:cubicBezTo>
                  <a:cubicBezTo>
                    <a:pt x="1234" y="2051"/>
                    <a:pt x="1431" y="2007"/>
                    <a:pt x="1606" y="1919"/>
                  </a:cubicBezTo>
                  <a:cubicBezTo>
                    <a:pt x="1986" y="1773"/>
                    <a:pt x="2511" y="1598"/>
                    <a:pt x="2715" y="1219"/>
                  </a:cubicBezTo>
                  <a:cubicBezTo>
                    <a:pt x="2890" y="840"/>
                    <a:pt x="2715" y="402"/>
                    <a:pt x="2336" y="256"/>
                  </a:cubicBezTo>
                  <a:cubicBezTo>
                    <a:pt x="2233" y="92"/>
                    <a:pt x="2059" y="0"/>
                    <a:pt x="188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2" name="Google Shape;282;p11"/>
            <p:cNvSpPr/>
            <p:nvPr/>
          </p:nvSpPr>
          <p:spPr>
            <a:xfrm>
              <a:off x="5287325" y="732525"/>
              <a:ext cx="67675" cy="58000"/>
            </a:xfrm>
            <a:custGeom>
              <a:avLst/>
              <a:gdLst/>
              <a:ahLst/>
              <a:cxnLst/>
              <a:rect l="l" t="t" r="r" b="b"/>
              <a:pathLst>
                <a:path w="2707" h="2320" extrusionOk="0">
                  <a:moveTo>
                    <a:pt x="1457" y="0"/>
                  </a:moveTo>
                  <a:cubicBezTo>
                    <a:pt x="1331" y="0"/>
                    <a:pt x="1208" y="27"/>
                    <a:pt x="1102" y="70"/>
                  </a:cubicBezTo>
                  <a:cubicBezTo>
                    <a:pt x="518" y="128"/>
                    <a:pt x="22" y="449"/>
                    <a:pt x="22" y="1091"/>
                  </a:cubicBezTo>
                  <a:cubicBezTo>
                    <a:pt x="0" y="1838"/>
                    <a:pt x="665" y="2320"/>
                    <a:pt x="1343" y="2320"/>
                  </a:cubicBezTo>
                  <a:cubicBezTo>
                    <a:pt x="1593" y="2320"/>
                    <a:pt x="1845" y="2254"/>
                    <a:pt x="2065" y="2113"/>
                  </a:cubicBezTo>
                  <a:cubicBezTo>
                    <a:pt x="2561" y="1763"/>
                    <a:pt x="2707" y="1091"/>
                    <a:pt x="2444" y="537"/>
                  </a:cubicBezTo>
                  <a:cubicBezTo>
                    <a:pt x="2415" y="362"/>
                    <a:pt x="2269" y="216"/>
                    <a:pt x="2123" y="187"/>
                  </a:cubicBezTo>
                  <a:cubicBezTo>
                    <a:pt x="1948" y="70"/>
                    <a:pt x="1802" y="12"/>
                    <a:pt x="1598" y="12"/>
                  </a:cubicBezTo>
                  <a:cubicBezTo>
                    <a:pt x="1551" y="4"/>
                    <a:pt x="1504" y="0"/>
                    <a:pt x="14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3" name="Google Shape;283;p11"/>
            <p:cNvSpPr/>
            <p:nvPr/>
          </p:nvSpPr>
          <p:spPr>
            <a:xfrm>
              <a:off x="5161625" y="857375"/>
              <a:ext cx="55475" cy="51225"/>
            </a:xfrm>
            <a:custGeom>
              <a:avLst/>
              <a:gdLst/>
              <a:ahLst/>
              <a:cxnLst/>
              <a:rect l="l" t="t" r="r" b="b"/>
              <a:pathLst>
                <a:path w="2219" h="2049" extrusionOk="0">
                  <a:moveTo>
                    <a:pt x="1022" y="1059"/>
                  </a:moveTo>
                  <a:cubicBezTo>
                    <a:pt x="1022" y="1059"/>
                    <a:pt x="993" y="1088"/>
                    <a:pt x="993" y="1088"/>
                  </a:cubicBezTo>
                  <a:lnTo>
                    <a:pt x="993" y="1059"/>
                  </a:lnTo>
                  <a:close/>
                  <a:moveTo>
                    <a:pt x="975" y="1"/>
                  </a:moveTo>
                  <a:cubicBezTo>
                    <a:pt x="807" y="1"/>
                    <a:pt x="642" y="57"/>
                    <a:pt x="497" y="154"/>
                  </a:cubicBezTo>
                  <a:cubicBezTo>
                    <a:pt x="292" y="271"/>
                    <a:pt x="117" y="475"/>
                    <a:pt x="30" y="709"/>
                  </a:cubicBezTo>
                  <a:cubicBezTo>
                    <a:pt x="1" y="796"/>
                    <a:pt x="1" y="913"/>
                    <a:pt x="30" y="1001"/>
                  </a:cubicBezTo>
                  <a:cubicBezTo>
                    <a:pt x="30" y="1088"/>
                    <a:pt x="30" y="1176"/>
                    <a:pt x="30" y="1263"/>
                  </a:cubicBezTo>
                  <a:cubicBezTo>
                    <a:pt x="114" y="1747"/>
                    <a:pt x="531" y="2049"/>
                    <a:pt x="976" y="2049"/>
                  </a:cubicBezTo>
                  <a:cubicBezTo>
                    <a:pt x="1149" y="2049"/>
                    <a:pt x="1326" y="2003"/>
                    <a:pt x="1489" y="1905"/>
                  </a:cubicBezTo>
                  <a:cubicBezTo>
                    <a:pt x="2131" y="1584"/>
                    <a:pt x="2219" y="680"/>
                    <a:pt x="1664" y="242"/>
                  </a:cubicBezTo>
                  <a:cubicBezTo>
                    <a:pt x="1577" y="183"/>
                    <a:pt x="1460" y="125"/>
                    <a:pt x="1372" y="96"/>
                  </a:cubicBezTo>
                  <a:cubicBezTo>
                    <a:pt x="1285" y="37"/>
                    <a:pt x="1168" y="8"/>
                    <a:pt x="1080" y="8"/>
                  </a:cubicBezTo>
                  <a:cubicBezTo>
                    <a:pt x="1045" y="3"/>
                    <a:pt x="1010" y="1"/>
                    <a:pt x="97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4" name="Google Shape;284;p11"/>
            <p:cNvSpPr/>
            <p:nvPr/>
          </p:nvSpPr>
          <p:spPr>
            <a:xfrm>
              <a:off x="5288575" y="945725"/>
              <a:ext cx="56625" cy="50200"/>
            </a:xfrm>
            <a:custGeom>
              <a:avLst/>
              <a:gdLst/>
              <a:ahLst/>
              <a:cxnLst/>
              <a:rect l="l" t="t" r="r" b="b"/>
              <a:pathLst>
                <a:path w="2265" h="2008" extrusionOk="0">
                  <a:moveTo>
                    <a:pt x="1597" y="0"/>
                  </a:moveTo>
                  <a:cubicBezTo>
                    <a:pt x="1571" y="0"/>
                    <a:pt x="1545" y="2"/>
                    <a:pt x="1518" y="6"/>
                  </a:cubicBezTo>
                  <a:cubicBezTo>
                    <a:pt x="1373" y="35"/>
                    <a:pt x="1227" y="64"/>
                    <a:pt x="1110" y="152"/>
                  </a:cubicBezTo>
                  <a:cubicBezTo>
                    <a:pt x="964" y="152"/>
                    <a:pt x="847" y="181"/>
                    <a:pt x="701" y="239"/>
                  </a:cubicBezTo>
                  <a:cubicBezTo>
                    <a:pt x="30" y="560"/>
                    <a:pt x="1" y="1523"/>
                    <a:pt x="672" y="1874"/>
                  </a:cubicBezTo>
                  <a:cubicBezTo>
                    <a:pt x="825" y="1963"/>
                    <a:pt x="995" y="2008"/>
                    <a:pt x="1165" y="2008"/>
                  </a:cubicBezTo>
                  <a:cubicBezTo>
                    <a:pt x="1383" y="2008"/>
                    <a:pt x="1601" y="1934"/>
                    <a:pt x="1781" y="1786"/>
                  </a:cubicBezTo>
                  <a:cubicBezTo>
                    <a:pt x="1898" y="1698"/>
                    <a:pt x="1985" y="1552"/>
                    <a:pt x="1985" y="1377"/>
                  </a:cubicBezTo>
                  <a:cubicBezTo>
                    <a:pt x="2015" y="1319"/>
                    <a:pt x="2044" y="1261"/>
                    <a:pt x="2073" y="1202"/>
                  </a:cubicBezTo>
                  <a:cubicBezTo>
                    <a:pt x="2102" y="1056"/>
                    <a:pt x="2102" y="910"/>
                    <a:pt x="2073" y="794"/>
                  </a:cubicBezTo>
                  <a:cubicBezTo>
                    <a:pt x="2265" y="410"/>
                    <a:pt x="1993" y="0"/>
                    <a:pt x="159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5" name="Google Shape;285;p11"/>
            <p:cNvSpPr/>
            <p:nvPr/>
          </p:nvSpPr>
          <p:spPr>
            <a:xfrm>
              <a:off x="5163825" y="971550"/>
              <a:ext cx="56200" cy="49400"/>
            </a:xfrm>
            <a:custGeom>
              <a:avLst/>
              <a:gdLst/>
              <a:ahLst/>
              <a:cxnLst/>
              <a:rect l="l" t="t" r="r" b="b"/>
              <a:pathLst>
                <a:path w="2248" h="1976" extrusionOk="0">
                  <a:moveTo>
                    <a:pt x="1578" y="1"/>
                  </a:moveTo>
                  <a:cubicBezTo>
                    <a:pt x="1501" y="1"/>
                    <a:pt x="1421" y="17"/>
                    <a:pt x="1343" y="53"/>
                  </a:cubicBezTo>
                  <a:lnTo>
                    <a:pt x="350" y="461"/>
                  </a:lnTo>
                  <a:cubicBezTo>
                    <a:pt x="117" y="607"/>
                    <a:pt x="0" y="899"/>
                    <a:pt x="146" y="1162"/>
                  </a:cubicBezTo>
                  <a:cubicBezTo>
                    <a:pt x="223" y="1340"/>
                    <a:pt x="411" y="1430"/>
                    <a:pt x="594" y="1430"/>
                  </a:cubicBezTo>
                  <a:cubicBezTo>
                    <a:pt x="620" y="1430"/>
                    <a:pt x="646" y="1428"/>
                    <a:pt x="671" y="1424"/>
                  </a:cubicBezTo>
                  <a:lnTo>
                    <a:pt x="671" y="1453"/>
                  </a:lnTo>
                  <a:cubicBezTo>
                    <a:pt x="671" y="1750"/>
                    <a:pt x="922" y="1976"/>
                    <a:pt x="1198" y="1976"/>
                  </a:cubicBezTo>
                  <a:cubicBezTo>
                    <a:pt x="1275" y="1976"/>
                    <a:pt x="1354" y="1958"/>
                    <a:pt x="1430" y="1920"/>
                  </a:cubicBezTo>
                  <a:cubicBezTo>
                    <a:pt x="1956" y="1629"/>
                    <a:pt x="2247" y="1016"/>
                    <a:pt x="2102" y="403"/>
                  </a:cubicBezTo>
                  <a:cubicBezTo>
                    <a:pt x="2035" y="160"/>
                    <a:pt x="1819" y="1"/>
                    <a:pt x="157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6" name="Google Shape;286;p11"/>
            <p:cNvSpPr/>
            <p:nvPr/>
          </p:nvSpPr>
          <p:spPr>
            <a:xfrm>
              <a:off x="5191550" y="772650"/>
              <a:ext cx="41600" cy="40500"/>
            </a:xfrm>
            <a:custGeom>
              <a:avLst/>
              <a:gdLst/>
              <a:ahLst/>
              <a:cxnLst/>
              <a:rect l="l" t="t" r="r" b="b"/>
              <a:pathLst>
                <a:path w="1664" h="1620" extrusionOk="0">
                  <a:moveTo>
                    <a:pt x="1124" y="1"/>
                  </a:moveTo>
                  <a:cubicBezTo>
                    <a:pt x="1090" y="1"/>
                    <a:pt x="1056" y="4"/>
                    <a:pt x="1022" y="12"/>
                  </a:cubicBezTo>
                  <a:cubicBezTo>
                    <a:pt x="730" y="41"/>
                    <a:pt x="496" y="216"/>
                    <a:pt x="350" y="479"/>
                  </a:cubicBezTo>
                  <a:lnTo>
                    <a:pt x="321" y="508"/>
                  </a:lnTo>
                  <a:lnTo>
                    <a:pt x="175" y="741"/>
                  </a:lnTo>
                  <a:cubicBezTo>
                    <a:pt x="0" y="1004"/>
                    <a:pt x="88" y="1325"/>
                    <a:pt x="321" y="1471"/>
                  </a:cubicBezTo>
                  <a:cubicBezTo>
                    <a:pt x="350" y="1500"/>
                    <a:pt x="409" y="1500"/>
                    <a:pt x="438" y="1529"/>
                  </a:cubicBezTo>
                  <a:cubicBezTo>
                    <a:pt x="526" y="1588"/>
                    <a:pt x="642" y="1617"/>
                    <a:pt x="730" y="1617"/>
                  </a:cubicBezTo>
                  <a:cubicBezTo>
                    <a:pt x="751" y="1619"/>
                    <a:pt x="773" y="1619"/>
                    <a:pt x="794" y="1619"/>
                  </a:cubicBezTo>
                  <a:cubicBezTo>
                    <a:pt x="1145" y="1619"/>
                    <a:pt x="1435" y="1393"/>
                    <a:pt x="1518" y="1062"/>
                  </a:cubicBezTo>
                  <a:cubicBezTo>
                    <a:pt x="1547" y="975"/>
                    <a:pt x="1547" y="887"/>
                    <a:pt x="1547" y="800"/>
                  </a:cubicBezTo>
                  <a:cubicBezTo>
                    <a:pt x="1635" y="683"/>
                    <a:pt x="1664" y="537"/>
                    <a:pt x="1635" y="391"/>
                  </a:cubicBezTo>
                  <a:cubicBezTo>
                    <a:pt x="1558" y="163"/>
                    <a:pt x="1350" y="1"/>
                    <a:pt x="112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87" name="Google Shape;287;p11"/>
          <p:cNvGrpSpPr/>
          <p:nvPr/>
        </p:nvGrpSpPr>
        <p:grpSpPr>
          <a:xfrm rot="5400000">
            <a:off x="6922155" y="4411673"/>
            <a:ext cx="2063208" cy="3562735"/>
            <a:chOff x="428525" y="2080425"/>
            <a:chExt cx="639900" cy="1104975"/>
          </a:xfrm>
        </p:grpSpPr>
        <p:sp>
          <p:nvSpPr>
            <p:cNvPr id="288" name="Google Shape;288;p11"/>
            <p:cNvSpPr/>
            <p:nvPr/>
          </p:nvSpPr>
          <p:spPr>
            <a:xfrm>
              <a:off x="428525" y="2080425"/>
              <a:ext cx="607075" cy="1104975"/>
            </a:xfrm>
            <a:custGeom>
              <a:avLst/>
              <a:gdLst/>
              <a:ahLst/>
              <a:cxnLst/>
              <a:rect l="l" t="t" r="r" b="b"/>
              <a:pathLst>
                <a:path w="24283" h="44199" extrusionOk="0">
                  <a:moveTo>
                    <a:pt x="20955" y="1"/>
                  </a:moveTo>
                  <a:cubicBezTo>
                    <a:pt x="18941" y="234"/>
                    <a:pt x="16957" y="730"/>
                    <a:pt x="15060" y="1518"/>
                  </a:cubicBezTo>
                  <a:cubicBezTo>
                    <a:pt x="14184" y="1898"/>
                    <a:pt x="13279" y="2190"/>
                    <a:pt x="12375" y="2511"/>
                  </a:cubicBezTo>
                  <a:cubicBezTo>
                    <a:pt x="11090" y="2919"/>
                    <a:pt x="9835" y="3415"/>
                    <a:pt x="8639" y="3999"/>
                  </a:cubicBezTo>
                  <a:cubicBezTo>
                    <a:pt x="7471" y="4583"/>
                    <a:pt x="6421" y="5371"/>
                    <a:pt x="5545" y="6305"/>
                  </a:cubicBezTo>
                  <a:cubicBezTo>
                    <a:pt x="5312" y="6538"/>
                    <a:pt x="5049" y="6772"/>
                    <a:pt x="4786" y="7034"/>
                  </a:cubicBezTo>
                  <a:cubicBezTo>
                    <a:pt x="4144" y="7618"/>
                    <a:pt x="3561" y="8231"/>
                    <a:pt x="3065" y="8902"/>
                  </a:cubicBezTo>
                  <a:cubicBezTo>
                    <a:pt x="1284" y="11383"/>
                    <a:pt x="0" y="15848"/>
                    <a:pt x="146" y="18854"/>
                  </a:cubicBezTo>
                  <a:lnTo>
                    <a:pt x="204" y="19584"/>
                  </a:lnTo>
                  <a:cubicBezTo>
                    <a:pt x="350" y="22327"/>
                    <a:pt x="525" y="25188"/>
                    <a:pt x="1401" y="27785"/>
                  </a:cubicBezTo>
                  <a:cubicBezTo>
                    <a:pt x="2014" y="29711"/>
                    <a:pt x="3006" y="32163"/>
                    <a:pt x="4903" y="34206"/>
                  </a:cubicBezTo>
                  <a:lnTo>
                    <a:pt x="5195" y="34498"/>
                  </a:lnTo>
                  <a:cubicBezTo>
                    <a:pt x="6275" y="35665"/>
                    <a:pt x="7413" y="36891"/>
                    <a:pt x="8405" y="38146"/>
                  </a:cubicBezTo>
                  <a:cubicBezTo>
                    <a:pt x="8581" y="38350"/>
                    <a:pt x="8726" y="38584"/>
                    <a:pt x="8902" y="38788"/>
                  </a:cubicBezTo>
                  <a:cubicBezTo>
                    <a:pt x="9456" y="39576"/>
                    <a:pt x="10069" y="40306"/>
                    <a:pt x="10799" y="40948"/>
                  </a:cubicBezTo>
                  <a:cubicBezTo>
                    <a:pt x="14325" y="43847"/>
                    <a:pt x="19837" y="44198"/>
                    <a:pt x="22296" y="44198"/>
                  </a:cubicBezTo>
                  <a:cubicBezTo>
                    <a:pt x="22584" y="44198"/>
                    <a:pt x="22831" y="44193"/>
                    <a:pt x="23027" y="44187"/>
                  </a:cubicBezTo>
                  <a:lnTo>
                    <a:pt x="23027" y="43895"/>
                  </a:lnTo>
                  <a:cubicBezTo>
                    <a:pt x="22833" y="43901"/>
                    <a:pt x="22588" y="43906"/>
                    <a:pt x="22301" y="43906"/>
                  </a:cubicBezTo>
                  <a:cubicBezTo>
                    <a:pt x="19876" y="43906"/>
                    <a:pt x="14445" y="43559"/>
                    <a:pt x="10974" y="40714"/>
                  </a:cubicBezTo>
                  <a:cubicBezTo>
                    <a:pt x="10273" y="40101"/>
                    <a:pt x="9660" y="39372"/>
                    <a:pt x="9135" y="38613"/>
                  </a:cubicBezTo>
                  <a:cubicBezTo>
                    <a:pt x="8960" y="38379"/>
                    <a:pt x="8785" y="38175"/>
                    <a:pt x="8610" y="37942"/>
                  </a:cubicBezTo>
                  <a:cubicBezTo>
                    <a:pt x="7617" y="36687"/>
                    <a:pt x="6479" y="35461"/>
                    <a:pt x="5370" y="34293"/>
                  </a:cubicBezTo>
                  <a:lnTo>
                    <a:pt x="5107" y="34002"/>
                  </a:lnTo>
                  <a:cubicBezTo>
                    <a:pt x="3240" y="32017"/>
                    <a:pt x="2277" y="29565"/>
                    <a:pt x="1664" y="27698"/>
                  </a:cubicBezTo>
                  <a:cubicBezTo>
                    <a:pt x="788" y="25100"/>
                    <a:pt x="642" y="22298"/>
                    <a:pt x="496" y="19555"/>
                  </a:cubicBezTo>
                  <a:lnTo>
                    <a:pt x="467" y="18825"/>
                  </a:lnTo>
                  <a:cubicBezTo>
                    <a:pt x="292" y="15877"/>
                    <a:pt x="1547" y="11500"/>
                    <a:pt x="3269" y="9048"/>
                  </a:cubicBezTo>
                  <a:cubicBezTo>
                    <a:pt x="3794" y="8377"/>
                    <a:pt x="4349" y="7793"/>
                    <a:pt x="4962" y="7239"/>
                  </a:cubicBezTo>
                  <a:cubicBezTo>
                    <a:pt x="5224" y="6976"/>
                    <a:pt x="5487" y="6743"/>
                    <a:pt x="5720" y="6509"/>
                  </a:cubicBezTo>
                  <a:cubicBezTo>
                    <a:pt x="6596" y="5575"/>
                    <a:pt x="7617" y="4816"/>
                    <a:pt x="8756" y="4233"/>
                  </a:cubicBezTo>
                  <a:cubicBezTo>
                    <a:pt x="9952" y="3649"/>
                    <a:pt x="11178" y="3153"/>
                    <a:pt x="12462" y="2773"/>
                  </a:cubicBezTo>
                  <a:cubicBezTo>
                    <a:pt x="13338" y="2452"/>
                    <a:pt x="14272" y="2131"/>
                    <a:pt x="15147" y="1781"/>
                  </a:cubicBezTo>
                  <a:cubicBezTo>
                    <a:pt x="17015" y="993"/>
                    <a:pt x="19000" y="497"/>
                    <a:pt x="20984" y="293"/>
                  </a:cubicBezTo>
                  <a:cubicBezTo>
                    <a:pt x="21393" y="293"/>
                    <a:pt x="21801" y="322"/>
                    <a:pt x="22181" y="351"/>
                  </a:cubicBezTo>
                  <a:cubicBezTo>
                    <a:pt x="22736" y="419"/>
                    <a:pt x="23190" y="461"/>
                    <a:pt x="23536" y="461"/>
                  </a:cubicBezTo>
                  <a:cubicBezTo>
                    <a:pt x="23935" y="461"/>
                    <a:pt x="24188" y="404"/>
                    <a:pt x="24282" y="263"/>
                  </a:cubicBezTo>
                  <a:lnTo>
                    <a:pt x="24049" y="88"/>
                  </a:lnTo>
                  <a:cubicBezTo>
                    <a:pt x="23991" y="157"/>
                    <a:pt x="23790" y="181"/>
                    <a:pt x="23530" y="181"/>
                  </a:cubicBezTo>
                  <a:cubicBezTo>
                    <a:pt x="23127" y="181"/>
                    <a:pt x="22582" y="124"/>
                    <a:pt x="22210" y="88"/>
                  </a:cubicBezTo>
                  <a:cubicBezTo>
                    <a:pt x="21801" y="30"/>
                    <a:pt x="21393" y="1"/>
                    <a:pt x="2095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9" name="Google Shape;289;p11"/>
            <p:cNvSpPr/>
            <p:nvPr/>
          </p:nvSpPr>
          <p:spPr>
            <a:xfrm>
              <a:off x="904975" y="2557400"/>
              <a:ext cx="74425" cy="125000"/>
            </a:xfrm>
            <a:custGeom>
              <a:avLst/>
              <a:gdLst/>
              <a:ahLst/>
              <a:cxnLst/>
              <a:rect l="l" t="t" r="r" b="b"/>
              <a:pathLst>
                <a:path w="2977" h="5000" extrusionOk="0">
                  <a:moveTo>
                    <a:pt x="2739" y="1"/>
                  </a:moveTo>
                  <a:cubicBezTo>
                    <a:pt x="1949" y="1"/>
                    <a:pt x="1197" y="266"/>
                    <a:pt x="613" y="797"/>
                  </a:cubicBezTo>
                  <a:cubicBezTo>
                    <a:pt x="204" y="1205"/>
                    <a:pt x="0" y="1789"/>
                    <a:pt x="58" y="2373"/>
                  </a:cubicBezTo>
                  <a:cubicBezTo>
                    <a:pt x="88" y="3219"/>
                    <a:pt x="613" y="4387"/>
                    <a:pt x="1372" y="4824"/>
                  </a:cubicBezTo>
                  <a:cubicBezTo>
                    <a:pt x="1576" y="4941"/>
                    <a:pt x="1810" y="5000"/>
                    <a:pt x="2043" y="5000"/>
                  </a:cubicBezTo>
                  <a:cubicBezTo>
                    <a:pt x="2276" y="5000"/>
                    <a:pt x="2510" y="4941"/>
                    <a:pt x="2714" y="4824"/>
                  </a:cubicBezTo>
                  <a:lnTo>
                    <a:pt x="2598" y="4562"/>
                  </a:lnTo>
                  <a:cubicBezTo>
                    <a:pt x="2422" y="4664"/>
                    <a:pt x="2233" y="4715"/>
                    <a:pt x="2047" y="4715"/>
                  </a:cubicBezTo>
                  <a:cubicBezTo>
                    <a:pt x="1861" y="4715"/>
                    <a:pt x="1678" y="4664"/>
                    <a:pt x="1518" y="4562"/>
                  </a:cubicBezTo>
                  <a:cubicBezTo>
                    <a:pt x="876" y="4182"/>
                    <a:pt x="379" y="3132"/>
                    <a:pt x="350" y="2344"/>
                  </a:cubicBezTo>
                  <a:cubicBezTo>
                    <a:pt x="292" y="1848"/>
                    <a:pt x="467" y="1351"/>
                    <a:pt x="817" y="1001"/>
                  </a:cubicBezTo>
                  <a:cubicBezTo>
                    <a:pt x="1374" y="551"/>
                    <a:pt x="2050" y="293"/>
                    <a:pt x="2760" y="293"/>
                  </a:cubicBezTo>
                  <a:cubicBezTo>
                    <a:pt x="2832" y="293"/>
                    <a:pt x="2904" y="295"/>
                    <a:pt x="2977" y="301"/>
                  </a:cubicBezTo>
                  <a:lnTo>
                    <a:pt x="2977" y="9"/>
                  </a:lnTo>
                  <a:cubicBezTo>
                    <a:pt x="2897" y="4"/>
                    <a:pt x="2818" y="1"/>
                    <a:pt x="273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0" name="Google Shape;290;p11"/>
            <p:cNvSpPr/>
            <p:nvPr/>
          </p:nvSpPr>
          <p:spPr>
            <a:xfrm>
              <a:off x="865575" y="2502775"/>
              <a:ext cx="110175" cy="229750"/>
            </a:xfrm>
            <a:custGeom>
              <a:avLst/>
              <a:gdLst/>
              <a:ahLst/>
              <a:cxnLst/>
              <a:rect l="l" t="t" r="r" b="b"/>
              <a:pathLst>
                <a:path w="4407" h="9190" extrusionOk="0">
                  <a:moveTo>
                    <a:pt x="4052" y="0"/>
                  </a:moveTo>
                  <a:cubicBezTo>
                    <a:pt x="3140" y="0"/>
                    <a:pt x="2304" y="655"/>
                    <a:pt x="1605" y="1172"/>
                  </a:cubicBezTo>
                  <a:lnTo>
                    <a:pt x="1313" y="1406"/>
                  </a:lnTo>
                  <a:cubicBezTo>
                    <a:pt x="58" y="2340"/>
                    <a:pt x="0" y="3361"/>
                    <a:pt x="321" y="4996"/>
                  </a:cubicBezTo>
                  <a:cubicBezTo>
                    <a:pt x="555" y="6105"/>
                    <a:pt x="1664" y="8469"/>
                    <a:pt x="2977" y="9052"/>
                  </a:cubicBezTo>
                  <a:cubicBezTo>
                    <a:pt x="3161" y="9144"/>
                    <a:pt x="3363" y="9189"/>
                    <a:pt x="3566" y="9189"/>
                  </a:cubicBezTo>
                  <a:cubicBezTo>
                    <a:pt x="3814" y="9189"/>
                    <a:pt x="4066" y="9122"/>
                    <a:pt x="4290" y="8994"/>
                  </a:cubicBezTo>
                  <a:lnTo>
                    <a:pt x="4144" y="8731"/>
                  </a:lnTo>
                  <a:cubicBezTo>
                    <a:pt x="3970" y="8842"/>
                    <a:pt x="3771" y="8893"/>
                    <a:pt x="3573" y="8893"/>
                  </a:cubicBezTo>
                  <a:cubicBezTo>
                    <a:pt x="3406" y="8893"/>
                    <a:pt x="3241" y="8857"/>
                    <a:pt x="3094" y="8790"/>
                  </a:cubicBezTo>
                  <a:cubicBezTo>
                    <a:pt x="1839" y="8235"/>
                    <a:pt x="788" y="5842"/>
                    <a:pt x="613" y="4937"/>
                  </a:cubicBezTo>
                  <a:cubicBezTo>
                    <a:pt x="321" y="3390"/>
                    <a:pt x="379" y="2486"/>
                    <a:pt x="1518" y="1639"/>
                  </a:cubicBezTo>
                  <a:lnTo>
                    <a:pt x="1810" y="1406"/>
                  </a:lnTo>
                  <a:cubicBezTo>
                    <a:pt x="2473" y="902"/>
                    <a:pt x="3281" y="277"/>
                    <a:pt x="4102" y="277"/>
                  </a:cubicBezTo>
                  <a:cubicBezTo>
                    <a:pt x="4184" y="277"/>
                    <a:pt x="4266" y="284"/>
                    <a:pt x="4349" y="297"/>
                  </a:cubicBezTo>
                  <a:lnTo>
                    <a:pt x="4407" y="34"/>
                  </a:lnTo>
                  <a:cubicBezTo>
                    <a:pt x="4288" y="11"/>
                    <a:pt x="4169" y="0"/>
                    <a:pt x="405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1" name="Google Shape;291;p11"/>
            <p:cNvSpPr/>
            <p:nvPr/>
          </p:nvSpPr>
          <p:spPr>
            <a:xfrm>
              <a:off x="823975" y="2458750"/>
              <a:ext cx="171475" cy="321425"/>
            </a:xfrm>
            <a:custGeom>
              <a:avLst/>
              <a:gdLst/>
              <a:ahLst/>
              <a:cxnLst/>
              <a:rect l="l" t="t" r="r" b="b"/>
              <a:pathLst>
                <a:path w="6859" h="12857" extrusionOk="0">
                  <a:moveTo>
                    <a:pt x="6394" y="1"/>
                  </a:moveTo>
                  <a:cubicBezTo>
                    <a:pt x="5121" y="1"/>
                    <a:pt x="3860" y="318"/>
                    <a:pt x="2715" y="890"/>
                  </a:cubicBezTo>
                  <a:cubicBezTo>
                    <a:pt x="905" y="1854"/>
                    <a:pt x="0" y="2787"/>
                    <a:pt x="30" y="5151"/>
                  </a:cubicBezTo>
                  <a:cubicBezTo>
                    <a:pt x="146" y="9996"/>
                    <a:pt x="2452" y="12798"/>
                    <a:pt x="6363" y="12856"/>
                  </a:cubicBezTo>
                  <a:lnTo>
                    <a:pt x="6363" y="12565"/>
                  </a:lnTo>
                  <a:cubicBezTo>
                    <a:pt x="1080" y="12477"/>
                    <a:pt x="380" y="7340"/>
                    <a:pt x="351" y="5122"/>
                  </a:cubicBezTo>
                  <a:cubicBezTo>
                    <a:pt x="292" y="2904"/>
                    <a:pt x="1110" y="2087"/>
                    <a:pt x="2861" y="1153"/>
                  </a:cubicBezTo>
                  <a:cubicBezTo>
                    <a:pt x="3944" y="585"/>
                    <a:pt x="5142" y="292"/>
                    <a:pt x="6353" y="292"/>
                  </a:cubicBezTo>
                  <a:cubicBezTo>
                    <a:pt x="6512" y="292"/>
                    <a:pt x="6671" y="297"/>
                    <a:pt x="6830" y="307"/>
                  </a:cubicBezTo>
                  <a:lnTo>
                    <a:pt x="6859" y="15"/>
                  </a:lnTo>
                  <a:cubicBezTo>
                    <a:pt x="6704" y="5"/>
                    <a:pt x="6549" y="1"/>
                    <a:pt x="63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2" name="Google Shape;292;p11"/>
            <p:cNvSpPr/>
            <p:nvPr/>
          </p:nvSpPr>
          <p:spPr>
            <a:xfrm>
              <a:off x="796250" y="2395625"/>
              <a:ext cx="217450" cy="446575"/>
            </a:xfrm>
            <a:custGeom>
              <a:avLst/>
              <a:gdLst/>
              <a:ahLst/>
              <a:cxnLst/>
              <a:rect l="l" t="t" r="r" b="b"/>
              <a:pathLst>
                <a:path w="8698" h="17863" extrusionOk="0">
                  <a:moveTo>
                    <a:pt x="8639" y="1"/>
                  </a:moveTo>
                  <a:cubicBezTo>
                    <a:pt x="6275" y="497"/>
                    <a:pt x="3970" y="1577"/>
                    <a:pt x="2540" y="2919"/>
                  </a:cubicBezTo>
                  <a:cubicBezTo>
                    <a:pt x="584" y="4700"/>
                    <a:pt x="0" y="6480"/>
                    <a:pt x="526" y="9077"/>
                  </a:cubicBezTo>
                  <a:cubicBezTo>
                    <a:pt x="584" y="9398"/>
                    <a:pt x="643" y="9778"/>
                    <a:pt x="701" y="10128"/>
                  </a:cubicBezTo>
                  <a:cubicBezTo>
                    <a:pt x="993" y="11850"/>
                    <a:pt x="1372" y="14010"/>
                    <a:pt x="2394" y="15294"/>
                  </a:cubicBezTo>
                  <a:cubicBezTo>
                    <a:pt x="3773" y="16932"/>
                    <a:pt x="5804" y="17863"/>
                    <a:pt x="7956" y="17863"/>
                  </a:cubicBezTo>
                  <a:cubicBezTo>
                    <a:pt x="7989" y="17863"/>
                    <a:pt x="8022" y="17863"/>
                    <a:pt x="8056" y="17862"/>
                  </a:cubicBezTo>
                  <a:lnTo>
                    <a:pt x="8056" y="17570"/>
                  </a:lnTo>
                  <a:cubicBezTo>
                    <a:pt x="8023" y="17571"/>
                    <a:pt x="7990" y="17571"/>
                    <a:pt x="7957" y="17571"/>
                  </a:cubicBezTo>
                  <a:cubicBezTo>
                    <a:pt x="5892" y="17571"/>
                    <a:pt x="3949" y="16670"/>
                    <a:pt x="2627" y="15090"/>
                  </a:cubicBezTo>
                  <a:cubicBezTo>
                    <a:pt x="1635" y="13864"/>
                    <a:pt x="1255" y="11762"/>
                    <a:pt x="964" y="10070"/>
                  </a:cubicBezTo>
                  <a:cubicBezTo>
                    <a:pt x="905" y="9690"/>
                    <a:pt x="847" y="9340"/>
                    <a:pt x="788" y="9019"/>
                  </a:cubicBezTo>
                  <a:cubicBezTo>
                    <a:pt x="292" y="6538"/>
                    <a:pt x="876" y="4816"/>
                    <a:pt x="2715" y="3124"/>
                  </a:cubicBezTo>
                  <a:cubicBezTo>
                    <a:pt x="4116" y="1839"/>
                    <a:pt x="6363" y="760"/>
                    <a:pt x="8698" y="263"/>
                  </a:cubicBezTo>
                  <a:lnTo>
                    <a:pt x="863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3" name="Google Shape;293;p11"/>
            <p:cNvSpPr/>
            <p:nvPr/>
          </p:nvSpPr>
          <p:spPr>
            <a:xfrm>
              <a:off x="740800" y="2355500"/>
              <a:ext cx="274350" cy="531200"/>
            </a:xfrm>
            <a:custGeom>
              <a:avLst/>
              <a:gdLst/>
              <a:ahLst/>
              <a:cxnLst/>
              <a:rect l="l" t="t" r="r" b="b"/>
              <a:pathLst>
                <a:path w="10974" h="21248" extrusionOk="0">
                  <a:moveTo>
                    <a:pt x="10799" y="1"/>
                  </a:moveTo>
                  <a:cubicBezTo>
                    <a:pt x="10449" y="146"/>
                    <a:pt x="10098" y="263"/>
                    <a:pt x="9719" y="292"/>
                  </a:cubicBezTo>
                  <a:cubicBezTo>
                    <a:pt x="9310" y="351"/>
                    <a:pt x="8931" y="468"/>
                    <a:pt x="8581" y="613"/>
                  </a:cubicBezTo>
                  <a:cubicBezTo>
                    <a:pt x="8055" y="847"/>
                    <a:pt x="7589" y="1139"/>
                    <a:pt x="7122" y="1431"/>
                  </a:cubicBezTo>
                  <a:cubicBezTo>
                    <a:pt x="6830" y="1606"/>
                    <a:pt x="6538" y="1781"/>
                    <a:pt x="6275" y="1956"/>
                  </a:cubicBezTo>
                  <a:cubicBezTo>
                    <a:pt x="4612" y="2861"/>
                    <a:pt x="2335" y="4437"/>
                    <a:pt x="963" y="6596"/>
                  </a:cubicBezTo>
                  <a:cubicBezTo>
                    <a:pt x="59" y="8027"/>
                    <a:pt x="0" y="10245"/>
                    <a:pt x="847" y="12550"/>
                  </a:cubicBezTo>
                  <a:cubicBezTo>
                    <a:pt x="934" y="12784"/>
                    <a:pt x="1022" y="13017"/>
                    <a:pt x="1080" y="13280"/>
                  </a:cubicBezTo>
                  <a:cubicBezTo>
                    <a:pt x="1810" y="15352"/>
                    <a:pt x="2569" y="17512"/>
                    <a:pt x="4495" y="18737"/>
                  </a:cubicBezTo>
                  <a:lnTo>
                    <a:pt x="4728" y="18883"/>
                  </a:lnTo>
                  <a:cubicBezTo>
                    <a:pt x="6460" y="19980"/>
                    <a:pt x="8448" y="21248"/>
                    <a:pt x="10552" y="21248"/>
                  </a:cubicBezTo>
                  <a:cubicBezTo>
                    <a:pt x="10576" y="21248"/>
                    <a:pt x="10600" y="21248"/>
                    <a:pt x="10624" y="21247"/>
                  </a:cubicBezTo>
                  <a:lnTo>
                    <a:pt x="10624" y="20956"/>
                  </a:lnTo>
                  <a:cubicBezTo>
                    <a:pt x="10600" y="20956"/>
                    <a:pt x="10577" y="20956"/>
                    <a:pt x="10554" y="20956"/>
                  </a:cubicBezTo>
                  <a:cubicBezTo>
                    <a:pt x="8535" y="20956"/>
                    <a:pt x="6577" y="19717"/>
                    <a:pt x="4874" y="18621"/>
                  </a:cubicBezTo>
                  <a:lnTo>
                    <a:pt x="4641" y="18504"/>
                  </a:lnTo>
                  <a:cubicBezTo>
                    <a:pt x="2831" y="17337"/>
                    <a:pt x="2073" y="15235"/>
                    <a:pt x="1372" y="13163"/>
                  </a:cubicBezTo>
                  <a:cubicBezTo>
                    <a:pt x="1285" y="12930"/>
                    <a:pt x="1197" y="12696"/>
                    <a:pt x="1109" y="12463"/>
                  </a:cubicBezTo>
                  <a:cubicBezTo>
                    <a:pt x="321" y="10245"/>
                    <a:pt x="351" y="8114"/>
                    <a:pt x="1226" y="6772"/>
                  </a:cubicBezTo>
                  <a:cubicBezTo>
                    <a:pt x="2539" y="4641"/>
                    <a:pt x="4787" y="3123"/>
                    <a:pt x="6421" y="2219"/>
                  </a:cubicBezTo>
                  <a:cubicBezTo>
                    <a:pt x="6684" y="2073"/>
                    <a:pt x="6976" y="1868"/>
                    <a:pt x="7267" y="1693"/>
                  </a:cubicBezTo>
                  <a:cubicBezTo>
                    <a:pt x="7734" y="1401"/>
                    <a:pt x="8201" y="1139"/>
                    <a:pt x="8698" y="905"/>
                  </a:cubicBezTo>
                  <a:cubicBezTo>
                    <a:pt x="9048" y="759"/>
                    <a:pt x="9427" y="643"/>
                    <a:pt x="9807" y="613"/>
                  </a:cubicBezTo>
                  <a:cubicBezTo>
                    <a:pt x="10186" y="555"/>
                    <a:pt x="10595" y="438"/>
                    <a:pt x="10974" y="263"/>
                  </a:cubicBezTo>
                  <a:lnTo>
                    <a:pt x="1079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4" name="Google Shape;294;p11"/>
            <p:cNvSpPr/>
            <p:nvPr/>
          </p:nvSpPr>
          <p:spPr>
            <a:xfrm>
              <a:off x="697750" y="2309525"/>
              <a:ext cx="340750" cy="624000"/>
            </a:xfrm>
            <a:custGeom>
              <a:avLst/>
              <a:gdLst/>
              <a:ahLst/>
              <a:cxnLst/>
              <a:rect l="l" t="t" r="r" b="b"/>
              <a:pathLst>
                <a:path w="13630" h="24960" extrusionOk="0">
                  <a:moveTo>
                    <a:pt x="13426" y="1"/>
                  </a:moveTo>
                  <a:cubicBezTo>
                    <a:pt x="13017" y="147"/>
                    <a:pt x="12608" y="234"/>
                    <a:pt x="12200" y="322"/>
                  </a:cubicBezTo>
                  <a:cubicBezTo>
                    <a:pt x="11820" y="409"/>
                    <a:pt x="11470" y="497"/>
                    <a:pt x="11266" y="555"/>
                  </a:cubicBezTo>
                  <a:cubicBezTo>
                    <a:pt x="10799" y="701"/>
                    <a:pt x="10332" y="789"/>
                    <a:pt x="9894" y="906"/>
                  </a:cubicBezTo>
                  <a:cubicBezTo>
                    <a:pt x="8844" y="1081"/>
                    <a:pt x="7851" y="1402"/>
                    <a:pt x="6947" y="1927"/>
                  </a:cubicBezTo>
                  <a:cubicBezTo>
                    <a:pt x="3269" y="4174"/>
                    <a:pt x="1197" y="6247"/>
                    <a:pt x="613" y="8144"/>
                  </a:cubicBezTo>
                  <a:cubicBezTo>
                    <a:pt x="0" y="10011"/>
                    <a:pt x="351" y="13076"/>
                    <a:pt x="1022" y="15090"/>
                  </a:cubicBezTo>
                  <a:cubicBezTo>
                    <a:pt x="1956" y="18008"/>
                    <a:pt x="3094" y="21014"/>
                    <a:pt x="5633" y="22970"/>
                  </a:cubicBezTo>
                  <a:cubicBezTo>
                    <a:pt x="6567" y="23583"/>
                    <a:pt x="7589" y="24020"/>
                    <a:pt x="8668" y="24283"/>
                  </a:cubicBezTo>
                  <a:cubicBezTo>
                    <a:pt x="9576" y="24530"/>
                    <a:pt x="11260" y="24959"/>
                    <a:pt x="12526" y="24959"/>
                  </a:cubicBezTo>
                  <a:cubicBezTo>
                    <a:pt x="12604" y="24959"/>
                    <a:pt x="12680" y="24958"/>
                    <a:pt x="12754" y="24954"/>
                  </a:cubicBezTo>
                  <a:lnTo>
                    <a:pt x="12754" y="24662"/>
                  </a:lnTo>
                  <a:cubicBezTo>
                    <a:pt x="12677" y="24666"/>
                    <a:pt x="12599" y="24668"/>
                    <a:pt x="12518" y="24668"/>
                  </a:cubicBezTo>
                  <a:cubicBezTo>
                    <a:pt x="11284" y="24668"/>
                    <a:pt x="9660" y="24265"/>
                    <a:pt x="8756" y="23991"/>
                  </a:cubicBezTo>
                  <a:cubicBezTo>
                    <a:pt x="7705" y="23758"/>
                    <a:pt x="6713" y="23320"/>
                    <a:pt x="5837" y="22736"/>
                  </a:cubicBezTo>
                  <a:cubicBezTo>
                    <a:pt x="3328" y="20839"/>
                    <a:pt x="2248" y="18008"/>
                    <a:pt x="1285" y="15002"/>
                  </a:cubicBezTo>
                  <a:cubicBezTo>
                    <a:pt x="642" y="13018"/>
                    <a:pt x="292" y="10070"/>
                    <a:pt x="876" y="8231"/>
                  </a:cubicBezTo>
                  <a:cubicBezTo>
                    <a:pt x="1460" y="6363"/>
                    <a:pt x="3503" y="4379"/>
                    <a:pt x="7092" y="2161"/>
                  </a:cubicBezTo>
                  <a:cubicBezTo>
                    <a:pt x="7997" y="1664"/>
                    <a:pt x="8960" y="1343"/>
                    <a:pt x="9953" y="1168"/>
                  </a:cubicBezTo>
                  <a:cubicBezTo>
                    <a:pt x="10390" y="1081"/>
                    <a:pt x="10887" y="964"/>
                    <a:pt x="11353" y="818"/>
                  </a:cubicBezTo>
                  <a:cubicBezTo>
                    <a:pt x="11529" y="760"/>
                    <a:pt x="11879" y="672"/>
                    <a:pt x="12258" y="614"/>
                  </a:cubicBezTo>
                  <a:cubicBezTo>
                    <a:pt x="13338" y="351"/>
                    <a:pt x="13572" y="293"/>
                    <a:pt x="13630" y="205"/>
                  </a:cubicBezTo>
                  <a:lnTo>
                    <a:pt x="13426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5" name="Google Shape;295;p11"/>
            <p:cNvSpPr/>
            <p:nvPr/>
          </p:nvSpPr>
          <p:spPr>
            <a:xfrm>
              <a:off x="622600" y="2273775"/>
              <a:ext cx="409350" cy="712150"/>
            </a:xfrm>
            <a:custGeom>
              <a:avLst/>
              <a:gdLst/>
              <a:ahLst/>
              <a:cxnLst/>
              <a:rect l="l" t="t" r="r" b="b"/>
              <a:pathLst>
                <a:path w="16374" h="28486" extrusionOk="0">
                  <a:moveTo>
                    <a:pt x="16315" y="1"/>
                  </a:moveTo>
                  <a:cubicBezTo>
                    <a:pt x="15352" y="263"/>
                    <a:pt x="14301" y="497"/>
                    <a:pt x="13192" y="701"/>
                  </a:cubicBezTo>
                  <a:cubicBezTo>
                    <a:pt x="11850" y="964"/>
                    <a:pt x="10565" y="1285"/>
                    <a:pt x="9281" y="1664"/>
                  </a:cubicBezTo>
                  <a:cubicBezTo>
                    <a:pt x="4874" y="3007"/>
                    <a:pt x="2072" y="5400"/>
                    <a:pt x="934" y="8756"/>
                  </a:cubicBezTo>
                  <a:cubicBezTo>
                    <a:pt x="0" y="11500"/>
                    <a:pt x="1576" y="15236"/>
                    <a:pt x="2744" y="17979"/>
                  </a:cubicBezTo>
                  <a:cubicBezTo>
                    <a:pt x="2860" y="18212"/>
                    <a:pt x="2948" y="18446"/>
                    <a:pt x="3036" y="18650"/>
                  </a:cubicBezTo>
                  <a:cubicBezTo>
                    <a:pt x="3123" y="18884"/>
                    <a:pt x="3240" y="19117"/>
                    <a:pt x="3327" y="19351"/>
                  </a:cubicBezTo>
                  <a:cubicBezTo>
                    <a:pt x="4291" y="21685"/>
                    <a:pt x="5604" y="24867"/>
                    <a:pt x="7822" y="25976"/>
                  </a:cubicBezTo>
                  <a:cubicBezTo>
                    <a:pt x="9953" y="27026"/>
                    <a:pt x="13455" y="28252"/>
                    <a:pt x="16111" y="28486"/>
                  </a:cubicBezTo>
                  <a:lnTo>
                    <a:pt x="16140" y="28194"/>
                  </a:lnTo>
                  <a:cubicBezTo>
                    <a:pt x="13513" y="27960"/>
                    <a:pt x="10069" y="26734"/>
                    <a:pt x="7939" y="25713"/>
                  </a:cubicBezTo>
                  <a:cubicBezTo>
                    <a:pt x="5837" y="24662"/>
                    <a:pt x="4553" y="21540"/>
                    <a:pt x="3590" y="19234"/>
                  </a:cubicBezTo>
                  <a:cubicBezTo>
                    <a:pt x="3503" y="19000"/>
                    <a:pt x="3386" y="18767"/>
                    <a:pt x="3298" y="18533"/>
                  </a:cubicBezTo>
                  <a:cubicBezTo>
                    <a:pt x="3211" y="18329"/>
                    <a:pt x="3123" y="18096"/>
                    <a:pt x="3036" y="17862"/>
                  </a:cubicBezTo>
                  <a:cubicBezTo>
                    <a:pt x="1868" y="15177"/>
                    <a:pt x="292" y="11471"/>
                    <a:pt x="1197" y="8844"/>
                  </a:cubicBezTo>
                  <a:cubicBezTo>
                    <a:pt x="2306" y="5546"/>
                    <a:pt x="5049" y="3240"/>
                    <a:pt x="9369" y="1898"/>
                  </a:cubicBezTo>
                  <a:cubicBezTo>
                    <a:pt x="10565" y="1548"/>
                    <a:pt x="11937" y="1256"/>
                    <a:pt x="13221" y="993"/>
                  </a:cubicBezTo>
                  <a:cubicBezTo>
                    <a:pt x="14359" y="789"/>
                    <a:pt x="15410" y="555"/>
                    <a:pt x="16373" y="293"/>
                  </a:cubicBezTo>
                  <a:lnTo>
                    <a:pt x="16315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6" name="Google Shape;296;p11"/>
            <p:cNvSpPr/>
            <p:nvPr/>
          </p:nvSpPr>
          <p:spPr>
            <a:xfrm>
              <a:off x="598525" y="2241675"/>
              <a:ext cx="450925" cy="804925"/>
            </a:xfrm>
            <a:custGeom>
              <a:avLst/>
              <a:gdLst/>
              <a:ahLst/>
              <a:cxnLst/>
              <a:rect l="l" t="t" r="r" b="b"/>
              <a:pathLst>
                <a:path w="18037" h="32197" extrusionOk="0">
                  <a:moveTo>
                    <a:pt x="17978" y="1"/>
                  </a:moveTo>
                  <a:lnTo>
                    <a:pt x="17716" y="30"/>
                  </a:lnTo>
                  <a:cubicBezTo>
                    <a:pt x="14856" y="438"/>
                    <a:pt x="12141" y="818"/>
                    <a:pt x="9340" y="1810"/>
                  </a:cubicBezTo>
                  <a:lnTo>
                    <a:pt x="8873" y="1985"/>
                  </a:lnTo>
                  <a:cubicBezTo>
                    <a:pt x="7442" y="2481"/>
                    <a:pt x="6100" y="2978"/>
                    <a:pt x="4874" y="3999"/>
                  </a:cubicBezTo>
                  <a:cubicBezTo>
                    <a:pt x="3736" y="4991"/>
                    <a:pt x="2714" y="6100"/>
                    <a:pt x="1810" y="7326"/>
                  </a:cubicBezTo>
                  <a:lnTo>
                    <a:pt x="1781" y="7385"/>
                  </a:lnTo>
                  <a:cubicBezTo>
                    <a:pt x="847" y="8581"/>
                    <a:pt x="175" y="9457"/>
                    <a:pt x="88" y="11033"/>
                  </a:cubicBezTo>
                  <a:cubicBezTo>
                    <a:pt x="0" y="12813"/>
                    <a:pt x="409" y="14564"/>
                    <a:pt x="817" y="16228"/>
                  </a:cubicBezTo>
                  <a:lnTo>
                    <a:pt x="934" y="16782"/>
                  </a:lnTo>
                  <a:cubicBezTo>
                    <a:pt x="1810" y="20372"/>
                    <a:pt x="2977" y="25304"/>
                    <a:pt x="6304" y="28252"/>
                  </a:cubicBezTo>
                  <a:cubicBezTo>
                    <a:pt x="6479" y="28398"/>
                    <a:pt x="6654" y="28573"/>
                    <a:pt x="6830" y="28748"/>
                  </a:cubicBezTo>
                  <a:cubicBezTo>
                    <a:pt x="7384" y="29332"/>
                    <a:pt x="8055" y="29828"/>
                    <a:pt x="8756" y="30237"/>
                  </a:cubicBezTo>
                  <a:cubicBezTo>
                    <a:pt x="9223" y="30441"/>
                    <a:pt x="9748" y="30558"/>
                    <a:pt x="10244" y="30587"/>
                  </a:cubicBezTo>
                  <a:cubicBezTo>
                    <a:pt x="10594" y="30645"/>
                    <a:pt x="10916" y="30704"/>
                    <a:pt x="11266" y="30791"/>
                  </a:cubicBezTo>
                  <a:cubicBezTo>
                    <a:pt x="11674" y="30908"/>
                    <a:pt x="12112" y="31054"/>
                    <a:pt x="12579" y="31200"/>
                  </a:cubicBezTo>
                  <a:cubicBezTo>
                    <a:pt x="13995" y="31672"/>
                    <a:pt x="15621" y="32196"/>
                    <a:pt x="16982" y="32196"/>
                  </a:cubicBezTo>
                  <a:cubicBezTo>
                    <a:pt x="17052" y="32196"/>
                    <a:pt x="17122" y="32195"/>
                    <a:pt x="17190" y="32192"/>
                  </a:cubicBezTo>
                  <a:lnTo>
                    <a:pt x="17190" y="31900"/>
                  </a:lnTo>
                  <a:cubicBezTo>
                    <a:pt x="17123" y="31903"/>
                    <a:pt x="17055" y="31904"/>
                    <a:pt x="16987" y="31904"/>
                  </a:cubicBezTo>
                  <a:cubicBezTo>
                    <a:pt x="15656" y="31904"/>
                    <a:pt x="14082" y="31381"/>
                    <a:pt x="12667" y="30937"/>
                  </a:cubicBezTo>
                  <a:cubicBezTo>
                    <a:pt x="12200" y="30762"/>
                    <a:pt x="11762" y="30616"/>
                    <a:pt x="11353" y="30499"/>
                  </a:cubicBezTo>
                  <a:cubicBezTo>
                    <a:pt x="11003" y="30412"/>
                    <a:pt x="10653" y="30353"/>
                    <a:pt x="10303" y="30324"/>
                  </a:cubicBezTo>
                  <a:cubicBezTo>
                    <a:pt x="9836" y="30266"/>
                    <a:pt x="9340" y="30149"/>
                    <a:pt x="8902" y="29974"/>
                  </a:cubicBezTo>
                  <a:cubicBezTo>
                    <a:pt x="8201" y="29565"/>
                    <a:pt x="7588" y="29098"/>
                    <a:pt x="7034" y="28515"/>
                  </a:cubicBezTo>
                  <a:cubicBezTo>
                    <a:pt x="6859" y="28340"/>
                    <a:pt x="6684" y="28164"/>
                    <a:pt x="6509" y="28018"/>
                  </a:cubicBezTo>
                  <a:cubicBezTo>
                    <a:pt x="3240" y="25129"/>
                    <a:pt x="2072" y="20255"/>
                    <a:pt x="1226" y="16695"/>
                  </a:cubicBezTo>
                  <a:lnTo>
                    <a:pt x="1109" y="16169"/>
                  </a:lnTo>
                  <a:cubicBezTo>
                    <a:pt x="701" y="14506"/>
                    <a:pt x="292" y="12784"/>
                    <a:pt x="380" y="11062"/>
                  </a:cubicBezTo>
                  <a:cubicBezTo>
                    <a:pt x="467" y="9544"/>
                    <a:pt x="1109" y="8727"/>
                    <a:pt x="2014" y="7560"/>
                  </a:cubicBezTo>
                  <a:lnTo>
                    <a:pt x="2043" y="7501"/>
                  </a:lnTo>
                  <a:cubicBezTo>
                    <a:pt x="2919" y="6305"/>
                    <a:pt x="3940" y="5196"/>
                    <a:pt x="5078" y="4233"/>
                  </a:cubicBezTo>
                  <a:cubicBezTo>
                    <a:pt x="6246" y="3240"/>
                    <a:pt x="7588" y="2773"/>
                    <a:pt x="8989" y="2277"/>
                  </a:cubicBezTo>
                  <a:lnTo>
                    <a:pt x="9456" y="2102"/>
                  </a:lnTo>
                  <a:cubicBezTo>
                    <a:pt x="12229" y="1110"/>
                    <a:pt x="14914" y="730"/>
                    <a:pt x="17745" y="322"/>
                  </a:cubicBezTo>
                  <a:lnTo>
                    <a:pt x="18037" y="293"/>
                  </a:lnTo>
                  <a:lnTo>
                    <a:pt x="17978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7" name="Google Shape;297;p11"/>
            <p:cNvSpPr/>
            <p:nvPr/>
          </p:nvSpPr>
          <p:spPr>
            <a:xfrm>
              <a:off x="540150" y="2180400"/>
              <a:ext cx="515150" cy="928825"/>
            </a:xfrm>
            <a:custGeom>
              <a:avLst/>
              <a:gdLst/>
              <a:ahLst/>
              <a:cxnLst/>
              <a:rect l="l" t="t" r="r" b="b"/>
              <a:pathLst>
                <a:path w="20606" h="37153" extrusionOk="0">
                  <a:moveTo>
                    <a:pt x="20518" y="0"/>
                  </a:moveTo>
                  <a:cubicBezTo>
                    <a:pt x="18883" y="496"/>
                    <a:pt x="17161" y="934"/>
                    <a:pt x="15469" y="1343"/>
                  </a:cubicBezTo>
                  <a:cubicBezTo>
                    <a:pt x="13221" y="1926"/>
                    <a:pt x="10857" y="2510"/>
                    <a:pt x="8668" y="3298"/>
                  </a:cubicBezTo>
                  <a:cubicBezTo>
                    <a:pt x="5516" y="4436"/>
                    <a:pt x="2364" y="7793"/>
                    <a:pt x="1372" y="11120"/>
                  </a:cubicBezTo>
                  <a:cubicBezTo>
                    <a:pt x="0" y="15556"/>
                    <a:pt x="59" y="19146"/>
                    <a:pt x="1518" y="23144"/>
                  </a:cubicBezTo>
                  <a:cubicBezTo>
                    <a:pt x="2773" y="26617"/>
                    <a:pt x="5079" y="30294"/>
                    <a:pt x="7997" y="33505"/>
                  </a:cubicBezTo>
                  <a:cubicBezTo>
                    <a:pt x="10857" y="36657"/>
                    <a:pt x="15031" y="37036"/>
                    <a:pt x="19409" y="37153"/>
                  </a:cubicBezTo>
                  <a:lnTo>
                    <a:pt x="19409" y="36861"/>
                  </a:lnTo>
                  <a:cubicBezTo>
                    <a:pt x="15089" y="36715"/>
                    <a:pt x="11003" y="36365"/>
                    <a:pt x="8231" y="33300"/>
                  </a:cubicBezTo>
                  <a:cubicBezTo>
                    <a:pt x="5312" y="30119"/>
                    <a:pt x="3036" y="26500"/>
                    <a:pt x="1781" y="23056"/>
                  </a:cubicBezTo>
                  <a:cubicBezTo>
                    <a:pt x="351" y="19116"/>
                    <a:pt x="321" y="15585"/>
                    <a:pt x="1635" y="11207"/>
                  </a:cubicBezTo>
                  <a:cubicBezTo>
                    <a:pt x="2627" y="7968"/>
                    <a:pt x="5692" y="4670"/>
                    <a:pt x="8727" y="3590"/>
                  </a:cubicBezTo>
                  <a:cubicBezTo>
                    <a:pt x="10945" y="2802"/>
                    <a:pt x="13280" y="2218"/>
                    <a:pt x="15527" y="1634"/>
                  </a:cubicBezTo>
                  <a:cubicBezTo>
                    <a:pt x="17220" y="1226"/>
                    <a:pt x="18971" y="788"/>
                    <a:pt x="20605" y="263"/>
                  </a:cubicBezTo>
                  <a:lnTo>
                    <a:pt x="2051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8" name="Google Shape;298;p11"/>
            <p:cNvSpPr/>
            <p:nvPr/>
          </p:nvSpPr>
          <p:spPr>
            <a:xfrm>
              <a:off x="483225" y="2138800"/>
              <a:ext cx="585200" cy="1011300"/>
            </a:xfrm>
            <a:custGeom>
              <a:avLst/>
              <a:gdLst/>
              <a:ahLst/>
              <a:cxnLst/>
              <a:rect l="l" t="t" r="r" b="b"/>
              <a:pathLst>
                <a:path w="23408" h="40452" extrusionOk="0">
                  <a:moveTo>
                    <a:pt x="23291" y="1"/>
                  </a:moveTo>
                  <a:cubicBezTo>
                    <a:pt x="22795" y="263"/>
                    <a:pt x="22065" y="292"/>
                    <a:pt x="21394" y="292"/>
                  </a:cubicBezTo>
                  <a:cubicBezTo>
                    <a:pt x="21073" y="292"/>
                    <a:pt x="20781" y="292"/>
                    <a:pt x="20489" y="322"/>
                  </a:cubicBezTo>
                  <a:cubicBezTo>
                    <a:pt x="19292" y="468"/>
                    <a:pt x="18125" y="701"/>
                    <a:pt x="16987" y="1051"/>
                  </a:cubicBezTo>
                  <a:lnTo>
                    <a:pt x="16257" y="1226"/>
                  </a:lnTo>
                  <a:lnTo>
                    <a:pt x="15294" y="1460"/>
                  </a:lnTo>
                  <a:cubicBezTo>
                    <a:pt x="13193" y="1956"/>
                    <a:pt x="11004" y="2481"/>
                    <a:pt x="9165" y="3707"/>
                  </a:cubicBezTo>
                  <a:cubicBezTo>
                    <a:pt x="8611" y="4057"/>
                    <a:pt x="7998" y="4320"/>
                    <a:pt x="7356" y="4553"/>
                  </a:cubicBezTo>
                  <a:cubicBezTo>
                    <a:pt x="7035" y="4670"/>
                    <a:pt x="6684" y="4816"/>
                    <a:pt x="6363" y="4962"/>
                  </a:cubicBezTo>
                  <a:cubicBezTo>
                    <a:pt x="5313" y="5517"/>
                    <a:pt x="4350" y="6217"/>
                    <a:pt x="3503" y="7063"/>
                  </a:cubicBezTo>
                  <a:cubicBezTo>
                    <a:pt x="964" y="9486"/>
                    <a:pt x="264" y="13513"/>
                    <a:pt x="89" y="15118"/>
                  </a:cubicBezTo>
                  <a:cubicBezTo>
                    <a:pt x="1" y="16315"/>
                    <a:pt x="30" y="17483"/>
                    <a:pt x="234" y="18650"/>
                  </a:cubicBezTo>
                  <a:cubicBezTo>
                    <a:pt x="264" y="18913"/>
                    <a:pt x="293" y="19175"/>
                    <a:pt x="322" y="19438"/>
                  </a:cubicBezTo>
                  <a:cubicBezTo>
                    <a:pt x="380" y="19992"/>
                    <a:pt x="410" y="20547"/>
                    <a:pt x="439" y="21101"/>
                  </a:cubicBezTo>
                  <a:cubicBezTo>
                    <a:pt x="439" y="22006"/>
                    <a:pt x="526" y="22911"/>
                    <a:pt x="701" y="23787"/>
                  </a:cubicBezTo>
                  <a:cubicBezTo>
                    <a:pt x="1314" y="26384"/>
                    <a:pt x="2803" y="28398"/>
                    <a:pt x="4029" y="29886"/>
                  </a:cubicBezTo>
                  <a:cubicBezTo>
                    <a:pt x="4700" y="30674"/>
                    <a:pt x="5429" y="31433"/>
                    <a:pt x="6188" y="32133"/>
                  </a:cubicBezTo>
                  <a:cubicBezTo>
                    <a:pt x="7210" y="33009"/>
                    <a:pt x="8114" y="34031"/>
                    <a:pt x="8932" y="35140"/>
                  </a:cubicBezTo>
                  <a:cubicBezTo>
                    <a:pt x="9661" y="36307"/>
                    <a:pt x="10595" y="37328"/>
                    <a:pt x="11675" y="38146"/>
                  </a:cubicBezTo>
                  <a:cubicBezTo>
                    <a:pt x="12667" y="38875"/>
                    <a:pt x="13747" y="39050"/>
                    <a:pt x="14856" y="39255"/>
                  </a:cubicBezTo>
                  <a:cubicBezTo>
                    <a:pt x="15294" y="39313"/>
                    <a:pt x="15732" y="39401"/>
                    <a:pt x="16170" y="39517"/>
                  </a:cubicBezTo>
                  <a:cubicBezTo>
                    <a:pt x="16928" y="39663"/>
                    <a:pt x="17687" y="39780"/>
                    <a:pt x="18475" y="39838"/>
                  </a:cubicBezTo>
                  <a:cubicBezTo>
                    <a:pt x="19613" y="39926"/>
                    <a:pt x="20781" y="40014"/>
                    <a:pt x="21627" y="40451"/>
                  </a:cubicBezTo>
                  <a:lnTo>
                    <a:pt x="21744" y="40189"/>
                  </a:lnTo>
                  <a:cubicBezTo>
                    <a:pt x="20839" y="39751"/>
                    <a:pt x="19643" y="39634"/>
                    <a:pt x="18475" y="39547"/>
                  </a:cubicBezTo>
                  <a:cubicBezTo>
                    <a:pt x="17716" y="39488"/>
                    <a:pt x="16958" y="39401"/>
                    <a:pt x="16228" y="39226"/>
                  </a:cubicBezTo>
                  <a:cubicBezTo>
                    <a:pt x="15790" y="39109"/>
                    <a:pt x="15323" y="39050"/>
                    <a:pt x="14885" y="38963"/>
                  </a:cubicBezTo>
                  <a:cubicBezTo>
                    <a:pt x="13776" y="38759"/>
                    <a:pt x="12755" y="38583"/>
                    <a:pt x="11850" y="37912"/>
                  </a:cubicBezTo>
                  <a:cubicBezTo>
                    <a:pt x="10770" y="37095"/>
                    <a:pt x="9866" y="36103"/>
                    <a:pt x="9165" y="34964"/>
                  </a:cubicBezTo>
                  <a:cubicBezTo>
                    <a:pt x="8348" y="33855"/>
                    <a:pt x="7414" y="32805"/>
                    <a:pt x="6363" y="31900"/>
                  </a:cubicBezTo>
                  <a:cubicBezTo>
                    <a:pt x="5605" y="31229"/>
                    <a:pt x="4904" y="30499"/>
                    <a:pt x="4233" y="29711"/>
                  </a:cubicBezTo>
                  <a:cubicBezTo>
                    <a:pt x="3036" y="28252"/>
                    <a:pt x="1577" y="26267"/>
                    <a:pt x="964" y="23728"/>
                  </a:cubicBezTo>
                  <a:cubicBezTo>
                    <a:pt x="789" y="22882"/>
                    <a:pt x="701" y="21977"/>
                    <a:pt x="701" y="21101"/>
                  </a:cubicBezTo>
                  <a:cubicBezTo>
                    <a:pt x="701" y="20547"/>
                    <a:pt x="672" y="19963"/>
                    <a:pt x="614" y="19409"/>
                  </a:cubicBezTo>
                  <a:cubicBezTo>
                    <a:pt x="585" y="19146"/>
                    <a:pt x="555" y="18883"/>
                    <a:pt x="526" y="18621"/>
                  </a:cubicBezTo>
                  <a:cubicBezTo>
                    <a:pt x="322" y="17483"/>
                    <a:pt x="264" y="16315"/>
                    <a:pt x="351" y="15177"/>
                  </a:cubicBezTo>
                  <a:cubicBezTo>
                    <a:pt x="526" y="13601"/>
                    <a:pt x="1198" y="9661"/>
                    <a:pt x="3678" y="7297"/>
                  </a:cubicBezTo>
                  <a:cubicBezTo>
                    <a:pt x="4495" y="6480"/>
                    <a:pt x="5429" y="5779"/>
                    <a:pt x="6451" y="5225"/>
                  </a:cubicBezTo>
                  <a:cubicBezTo>
                    <a:pt x="6772" y="5079"/>
                    <a:pt x="7122" y="4933"/>
                    <a:pt x="7443" y="4816"/>
                  </a:cubicBezTo>
                  <a:cubicBezTo>
                    <a:pt x="8085" y="4583"/>
                    <a:pt x="8727" y="4291"/>
                    <a:pt x="9311" y="3911"/>
                  </a:cubicBezTo>
                  <a:cubicBezTo>
                    <a:pt x="11062" y="2744"/>
                    <a:pt x="13222" y="2219"/>
                    <a:pt x="15323" y="1722"/>
                  </a:cubicBezTo>
                  <a:lnTo>
                    <a:pt x="16286" y="1489"/>
                  </a:lnTo>
                  <a:lnTo>
                    <a:pt x="17016" y="1314"/>
                  </a:lnTo>
                  <a:cubicBezTo>
                    <a:pt x="18154" y="993"/>
                    <a:pt x="19322" y="759"/>
                    <a:pt x="20489" y="613"/>
                  </a:cubicBezTo>
                  <a:cubicBezTo>
                    <a:pt x="20752" y="584"/>
                    <a:pt x="21044" y="584"/>
                    <a:pt x="21365" y="584"/>
                  </a:cubicBezTo>
                  <a:cubicBezTo>
                    <a:pt x="22094" y="555"/>
                    <a:pt x="22824" y="555"/>
                    <a:pt x="23408" y="263"/>
                  </a:cubicBezTo>
                  <a:lnTo>
                    <a:pt x="2329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99" name="Google Shape;299;p11"/>
          <p:cNvGrpSpPr/>
          <p:nvPr/>
        </p:nvGrpSpPr>
        <p:grpSpPr>
          <a:xfrm rot="-5806368" flipH="1">
            <a:off x="6799027" y="5935396"/>
            <a:ext cx="2310140" cy="1261979"/>
            <a:chOff x="6928067" y="2555588"/>
            <a:chExt cx="1830919" cy="1000190"/>
          </a:xfrm>
        </p:grpSpPr>
        <p:sp>
          <p:nvSpPr>
            <p:cNvPr id="300" name="Google Shape;300;p11"/>
            <p:cNvSpPr/>
            <p:nvPr/>
          </p:nvSpPr>
          <p:spPr>
            <a:xfrm>
              <a:off x="6928067" y="2555588"/>
              <a:ext cx="1830919" cy="1000190"/>
            </a:xfrm>
            <a:custGeom>
              <a:avLst/>
              <a:gdLst/>
              <a:ahLst/>
              <a:cxnLst/>
              <a:rect l="l" t="t" r="r" b="b"/>
              <a:pathLst>
                <a:path w="29593" h="16166" extrusionOk="0">
                  <a:moveTo>
                    <a:pt x="3585" y="0"/>
                  </a:moveTo>
                  <a:cubicBezTo>
                    <a:pt x="2473" y="0"/>
                    <a:pt x="1362" y="81"/>
                    <a:pt x="263" y="240"/>
                  </a:cubicBezTo>
                  <a:cubicBezTo>
                    <a:pt x="88" y="269"/>
                    <a:pt x="0" y="444"/>
                    <a:pt x="88" y="590"/>
                  </a:cubicBezTo>
                  <a:cubicBezTo>
                    <a:pt x="1927" y="4238"/>
                    <a:pt x="4582" y="7390"/>
                    <a:pt x="7851" y="9813"/>
                  </a:cubicBezTo>
                  <a:cubicBezTo>
                    <a:pt x="11120" y="12235"/>
                    <a:pt x="14914" y="13928"/>
                    <a:pt x="18912" y="14687"/>
                  </a:cubicBezTo>
                  <a:cubicBezTo>
                    <a:pt x="20791" y="14996"/>
                    <a:pt x="22670" y="15138"/>
                    <a:pt x="24561" y="15138"/>
                  </a:cubicBezTo>
                  <a:cubicBezTo>
                    <a:pt x="25167" y="15138"/>
                    <a:pt x="25775" y="15124"/>
                    <a:pt x="26384" y="15095"/>
                  </a:cubicBezTo>
                  <a:cubicBezTo>
                    <a:pt x="26676" y="15241"/>
                    <a:pt x="26967" y="15387"/>
                    <a:pt x="27289" y="15475"/>
                  </a:cubicBezTo>
                  <a:lnTo>
                    <a:pt x="29273" y="16146"/>
                  </a:lnTo>
                  <a:cubicBezTo>
                    <a:pt x="29304" y="16160"/>
                    <a:pt x="29332" y="16166"/>
                    <a:pt x="29357" y="16166"/>
                  </a:cubicBezTo>
                  <a:cubicBezTo>
                    <a:pt x="29551" y="16166"/>
                    <a:pt x="29593" y="15811"/>
                    <a:pt x="29361" y="15708"/>
                  </a:cubicBezTo>
                  <a:lnTo>
                    <a:pt x="27668" y="15125"/>
                  </a:lnTo>
                  <a:cubicBezTo>
                    <a:pt x="27376" y="15037"/>
                    <a:pt x="27084" y="14949"/>
                    <a:pt x="26822" y="14833"/>
                  </a:cubicBezTo>
                  <a:cubicBezTo>
                    <a:pt x="26792" y="14716"/>
                    <a:pt x="26705" y="14628"/>
                    <a:pt x="26588" y="14628"/>
                  </a:cubicBezTo>
                  <a:lnTo>
                    <a:pt x="26501" y="14628"/>
                  </a:lnTo>
                  <a:cubicBezTo>
                    <a:pt x="26325" y="14453"/>
                    <a:pt x="26179" y="14278"/>
                    <a:pt x="26063" y="14074"/>
                  </a:cubicBezTo>
                  <a:cubicBezTo>
                    <a:pt x="25450" y="13140"/>
                    <a:pt x="24779" y="12264"/>
                    <a:pt x="24107" y="11418"/>
                  </a:cubicBezTo>
                  <a:cubicBezTo>
                    <a:pt x="22677" y="9696"/>
                    <a:pt x="21072" y="8120"/>
                    <a:pt x="19350" y="6690"/>
                  </a:cubicBezTo>
                  <a:cubicBezTo>
                    <a:pt x="17687" y="5289"/>
                    <a:pt x="15935" y="4034"/>
                    <a:pt x="14068" y="2925"/>
                  </a:cubicBezTo>
                  <a:cubicBezTo>
                    <a:pt x="12054" y="1699"/>
                    <a:pt x="9865" y="853"/>
                    <a:pt x="7588" y="357"/>
                  </a:cubicBezTo>
                  <a:cubicBezTo>
                    <a:pt x="6265" y="118"/>
                    <a:pt x="4924" y="0"/>
                    <a:pt x="358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301" name="Google Shape;301;p11"/>
            <p:cNvGrpSpPr/>
            <p:nvPr/>
          </p:nvGrpSpPr>
          <p:grpSpPr>
            <a:xfrm>
              <a:off x="7124316" y="2726160"/>
              <a:ext cx="1447758" cy="751473"/>
              <a:chOff x="7124316" y="2726160"/>
              <a:chExt cx="1447758" cy="751473"/>
            </a:xfrm>
          </p:grpSpPr>
          <p:sp>
            <p:nvSpPr>
              <p:cNvPr id="302" name="Google Shape;302;p11"/>
              <p:cNvSpPr/>
              <p:nvPr/>
            </p:nvSpPr>
            <p:spPr>
              <a:xfrm>
                <a:off x="7124316" y="2726160"/>
                <a:ext cx="1447758" cy="751473"/>
              </a:xfrm>
              <a:custGeom>
                <a:avLst/>
                <a:gdLst/>
                <a:ahLst/>
                <a:cxnLst/>
                <a:rect l="l" t="t" r="r" b="b"/>
                <a:pathLst>
                  <a:path w="23400" h="12146" extrusionOk="0">
                    <a:moveTo>
                      <a:pt x="155" y="1"/>
                    </a:moveTo>
                    <a:cubicBezTo>
                      <a:pt x="64" y="1"/>
                      <a:pt x="0" y="149"/>
                      <a:pt x="97" y="197"/>
                    </a:cubicBezTo>
                    <a:cubicBezTo>
                      <a:pt x="7452" y="4809"/>
                      <a:pt x="15157" y="8807"/>
                      <a:pt x="23183" y="12134"/>
                    </a:cubicBezTo>
                    <a:cubicBezTo>
                      <a:pt x="23199" y="12142"/>
                      <a:pt x="23215" y="12146"/>
                      <a:pt x="23231" y="12146"/>
                    </a:cubicBezTo>
                    <a:cubicBezTo>
                      <a:pt x="23327" y="12146"/>
                      <a:pt x="23400" y="12009"/>
                      <a:pt x="23299" y="11959"/>
                    </a:cubicBezTo>
                    <a:cubicBezTo>
                      <a:pt x="15273" y="8632"/>
                      <a:pt x="7539" y="4633"/>
                      <a:pt x="214" y="22"/>
                    </a:cubicBezTo>
                    <a:cubicBezTo>
                      <a:pt x="194" y="7"/>
                      <a:pt x="174" y="1"/>
                      <a:pt x="15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3" name="Google Shape;303;p11"/>
              <p:cNvSpPr/>
              <p:nvPr/>
            </p:nvSpPr>
            <p:spPr>
              <a:xfrm>
                <a:off x="7895699" y="2991702"/>
                <a:ext cx="275012" cy="309907"/>
              </a:xfrm>
              <a:custGeom>
                <a:avLst/>
                <a:gdLst/>
                <a:ahLst/>
                <a:cxnLst/>
                <a:rect l="l" t="t" r="r" b="b"/>
                <a:pathLst>
                  <a:path w="4445" h="5009" extrusionOk="0">
                    <a:moveTo>
                      <a:pt x="144" y="0"/>
                    </a:moveTo>
                    <a:cubicBezTo>
                      <a:pt x="68" y="0"/>
                      <a:pt x="1" y="76"/>
                      <a:pt x="62" y="137"/>
                    </a:cubicBezTo>
                    <a:cubicBezTo>
                      <a:pt x="1288" y="1888"/>
                      <a:pt x="2689" y="3493"/>
                      <a:pt x="4206" y="4982"/>
                    </a:cubicBezTo>
                    <a:cubicBezTo>
                      <a:pt x="4231" y="5001"/>
                      <a:pt x="4257" y="5009"/>
                      <a:pt x="4282" y="5009"/>
                    </a:cubicBezTo>
                    <a:cubicBezTo>
                      <a:pt x="4373" y="5009"/>
                      <a:pt x="4444" y="4899"/>
                      <a:pt x="4352" y="4807"/>
                    </a:cubicBezTo>
                    <a:cubicBezTo>
                      <a:pt x="2835" y="3348"/>
                      <a:pt x="1463" y="1742"/>
                      <a:pt x="237" y="50"/>
                    </a:cubicBezTo>
                    <a:cubicBezTo>
                      <a:pt x="211" y="14"/>
                      <a:pt x="176" y="0"/>
                      <a:pt x="14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4" name="Google Shape;304;p11"/>
              <p:cNvSpPr/>
              <p:nvPr/>
            </p:nvSpPr>
            <p:spPr>
              <a:xfrm>
                <a:off x="7388249" y="2757033"/>
                <a:ext cx="153994" cy="215555"/>
              </a:xfrm>
              <a:custGeom>
                <a:avLst/>
                <a:gdLst/>
                <a:ahLst/>
                <a:cxnLst/>
                <a:rect l="l" t="t" r="r" b="b"/>
                <a:pathLst>
                  <a:path w="2489" h="3484" extrusionOk="0">
                    <a:moveTo>
                      <a:pt x="160" y="0"/>
                    </a:moveTo>
                    <a:cubicBezTo>
                      <a:pt x="85" y="0"/>
                      <a:pt x="1" y="83"/>
                      <a:pt x="63" y="165"/>
                    </a:cubicBezTo>
                    <a:lnTo>
                      <a:pt x="2252" y="3434"/>
                    </a:lnTo>
                    <a:cubicBezTo>
                      <a:pt x="2278" y="3469"/>
                      <a:pt x="2312" y="3483"/>
                      <a:pt x="2345" y="3483"/>
                    </a:cubicBezTo>
                    <a:cubicBezTo>
                      <a:pt x="2421" y="3483"/>
                      <a:pt x="2488" y="3408"/>
                      <a:pt x="2427" y="3346"/>
                    </a:cubicBezTo>
                    <a:lnTo>
                      <a:pt x="238" y="48"/>
                    </a:lnTo>
                    <a:cubicBezTo>
                      <a:pt x="221" y="14"/>
                      <a:pt x="191" y="0"/>
                      <a:pt x="16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5" name="Google Shape;305;p11"/>
              <p:cNvSpPr/>
              <p:nvPr/>
            </p:nvSpPr>
            <p:spPr>
              <a:xfrm>
                <a:off x="7633869" y="2868892"/>
                <a:ext cx="152633" cy="235477"/>
              </a:xfrm>
              <a:custGeom>
                <a:avLst/>
                <a:gdLst/>
                <a:ahLst/>
                <a:cxnLst/>
                <a:rect l="l" t="t" r="r" b="b"/>
                <a:pathLst>
                  <a:path w="2467" h="3806" extrusionOk="0">
                    <a:moveTo>
                      <a:pt x="144" y="1"/>
                    </a:moveTo>
                    <a:cubicBezTo>
                      <a:pt x="68" y="1"/>
                      <a:pt x="1" y="76"/>
                      <a:pt x="62" y="138"/>
                    </a:cubicBezTo>
                    <a:cubicBezTo>
                      <a:pt x="821" y="1334"/>
                      <a:pt x="1551" y="2531"/>
                      <a:pt x="2251" y="3757"/>
                    </a:cubicBezTo>
                    <a:cubicBezTo>
                      <a:pt x="2269" y="3792"/>
                      <a:pt x="2297" y="3806"/>
                      <a:pt x="2326" y="3806"/>
                    </a:cubicBezTo>
                    <a:cubicBezTo>
                      <a:pt x="2394" y="3806"/>
                      <a:pt x="2467" y="3730"/>
                      <a:pt x="2426" y="3669"/>
                    </a:cubicBezTo>
                    <a:cubicBezTo>
                      <a:pt x="1726" y="2414"/>
                      <a:pt x="996" y="1217"/>
                      <a:pt x="237" y="50"/>
                    </a:cubicBezTo>
                    <a:cubicBezTo>
                      <a:pt x="211" y="15"/>
                      <a:pt x="177" y="1"/>
                      <a:pt x="14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6" name="Google Shape;306;p11"/>
              <p:cNvSpPr/>
              <p:nvPr/>
            </p:nvSpPr>
            <p:spPr>
              <a:xfrm>
                <a:off x="8269264" y="3259348"/>
                <a:ext cx="138218" cy="158573"/>
              </a:xfrm>
              <a:custGeom>
                <a:avLst/>
                <a:gdLst/>
                <a:ahLst/>
                <a:cxnLst/>
                <a:rect l="l" t="t" r="r" b="b"/>
                <a:pathLst>
                  <a:path w="2234" h="2563" extrusionOk="0">
                    <a:moveTo>
                      <a:pt x="136" y="0"/>
                    </a:moveTo>
                    <a:cubicBezTo>
                      <a:pt x="64" y="0"/>
                      <a:pt x="0" y="102"/>
                      <a:pt x="65" y="189"/>
                    </a:cubicBezTo>
                    <a:lnTo>
                      <a:pt x="2021" y="2524"/>
                    </a:lnTo>
                    <a:cubicBezTo>
                      <a:pt x="2041" y="2551"/>
                      <a:pt x="2065" y="2563"/>
                      <a:pt x="2089" y="2563"/>
                    </a:cubicBezTo>
                    <a:cubicBezTo>
                      <a:pt x="2164" y="2563"/>
                      <a:pt x="2234" y="2445"/>
                      <a:pt x="2167" y="2378"/>
                    </a:cubicBezTo>
                    <a:lnTo>
                      <a:pt x="211" y="43"/>
                    </a:lnTo>
                    <a:cubicBezTo>
                      <a:pt x="188" y="13"/>
                      <a:pt x="162" y="0"/>
                      <a:pt x="13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7" name="Google Shape;307;p11"/>
              <p:cNvSpPr/>
              <p:nvPr/>
            </p:nvSpPr>
            <p:spPr>
              <a:xfrm>
                <a:off x="7737995" y="3189127"/>
                <a:ext cx="214627" cy="88103"/>
              </a:xfrm>
              <a:custGeom>
                <a:avLst/>
                <a:gdLst/>
                <a:ahLst/>
                <a:cxnLst/>
                <a:rect l="l" t="t" r="r" b="b"/>
                <a:pathLst>
                  <a:path w="3469" h="1424" extrusionOk="0">
                    <a:moveTo>
                      <a:pt x="3332" y="0"/>
                    </a:moveTo>
                    <a:cubicBezTo>
                      <a:pt x="3317" y="0"/>
                      <a:pt x="3300" y="3"/>
                      <a:pt x="3282" y="11"/>
                    </a:cubicBezTo>
                    <a:cubicBezTo>
                      <a:pt x="2202" y="332"/>
                      <a:pt x="1152" y="740"/>
                      <a:pt x="101" y="1236"/>
                    </a:cubicBezTo>
                    <a:cubicBezTo>
                      <a:pt x="1" y="1287"/>
                      <a:pt x="73" y="1423"/>
                      <a:pt x="170" y="1423"/>
                    </a:cubicBezTo>
                    <a:cubicBezTo>
                      <a:pt x="185" y="1423"/>
                      <a:pt x="201" y="1420"/>
                      <a:pt x="218" y="1411"/>
                    </a:cubicBezTo>
                    <a:cubicBezTo>
                      <a:pt x="1239" y="945"/>
                      <a:pt x="2290" y="536"/>
                      <a:pt x="3341" y="215"/>
                    </a:cubicBezTo>
                    <a:cubicBezTo>
                      <a:pt x="3469" y="164"/>
                      <a:pt x="3439" y="0"/>
                      <a:pt x="333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8" name="Google Shape;308;p11"/>
              <p:cNvSpPr/>
              <p:nvPr/>
            </p:nvSpPr>
            <p:spPr>
              <a:xfrm>
                <a:off x="7447396" y="3017564"/>
                <a:ext cx="192849" cy="77214"/>
              </a:xfrm>
              <a:custGeom>
                <a:avLst/>
                <a:gdLst/>
                <a:ahLst/>
                <a:cxnLst/>
                <a:rect l="l" t="t" r="r" b="b"/>
                <a:pathLst>
                  <a:path w="3117" h="1248" extrusionOk="0">
                    <a:moveTo>
                      <a:pt x="2980" y="1"/>
                    </a:moveTo>
                    <a:cubicBezTo>
                      <a:pt x="2965" y="1"/>
                      <a:pt x="2948" y="4"/>
                      <a:pt x="2930" y="11"/>
                    </a:cubicBezTo>
                    <a:lnTo>
                      <a:pt x="128" y="1032"/>
                    </a:lnTo>
                    <a:cubicBezTo>
                      <a:pt x="0" y="1084"/>
                      <a:pt x="52" y="1247"/>
                      <a:pt x="145" y="1247"/>
                    </a:cubicBezTo>
                    <a:cubicBezTo>
                      <a:pt x="159" y="1247"/>
                      <a:pt x="172" y="1244"/>
                      <a:pt x="187" y="1237"/>
                    </a:cubicBezTo>
                    <a:lnTo>
                      <a:pt x="2989" y="215"/>
                    </a:lnTo>
                    <a:cubicBezTo>
                      <a:pt x="3117" y="164"/>
                      <a:pt x="3087" y="1"/>
                      <a:pt x="298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9" name="Google Shape;309;p11"/>
              <p:cNvSpPr/>
              <p:nvPr/>
            </p:nvSpPr>
            <p:spPr>
              <a:xfrm>
                <a:off x="7183153" y="2842907"/>
                <a:ext cx="154242" cy="43742"/>
              </a:xfrm>
              <a:custGeom>
                <a:avLst/>
                <a:gdLst/>
                <a:ahLst/>
                <a:cxnLst/>
                <a:rect l="l" t="t" r="r" b="b"/>
                <a:pathLst>
                  <a:path w="2493" h="707" extrusionOk="0">
                    <a:moveTo>
                      <a:pt x="2326" y="0"/>
                    </a:moveTo>
                    <a:cubicBezTo>
                      <a:pt x="2317" y="0"/>
                      <a:pt x="2308" y="1"/>
                      <a:pt x="2298" y="3"/>
                    </a:cubicBezTo>
                    <a:lnTo>
                      <a:pt x="109" y="499"/>
                    </a:lnTo>
                    <a:cubicBezTo>
                      <a:pt x="0" y="526"/>
                      <a:pt x="44" y="706"/>
                      <a:pt x="145" y="706"/>
                    </a:cubicBezTo>
                    <a:cubicBezTo>
                      <a:pt x="152" y="706"/>
                      <a:pt x="160" y="705"/>
                      <a:pt x="168" y="703"/>
                    </a:cubicBezTo>
                    <a:lnTo>
                      <a:pt x="2356" y="207"/>
                    </a:lnTo>
                    <a:cubicBezTo>
                      <a:pt x="2493" y="180"/>
                      <a:pt x="2451" y="0"/>
                      <a:pt x="232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10" name="Google Shape;310;p11"/>
              <p:cNvSpPr/>
              <p:nvPr/>
            </p:nvSpPr>
            <p:spPr>
              <a:xfrm>
                <a:off x="8060828" y="3342005"/>
                <a:ext cx="214503" cy="77276"/>
              </a:xfrm>
              <a:custGeom>
                <a:avLst/>
                <a:gdLst/>
                <a:ahLst/>
                <a:cxnLst/>
                <a:rect l="l" t="t" r="r" b="b"/>
                <a:pathLst>
                  <a:path w="3467" h="1249" extrusionOk="0">
                    <a:moveTo>
                      <a:pt x="3100" y="1"/>
                    </a:moveTo>
                    <a:cubicBezTo>
                      <a:pt x="2842" y="1"/>
                      <a:pt x="2523" y="194"/>
                      <a:pt x="2325" y="254"/>
                    </a:cubicBezTo>
                    <a:lnTo>
                      <a:pt x="136" y="1042"/>
                    </a:lnTo>
                    <a:cubicBezTo>
                      <a:pt x="0" y="1069"/>
                      <a:pt x="42" y="1249"/>
                      <a:pt x="167" y="1249"/>
                    </a:cubicBezTo>
                    <a:cubicBezTo>
                      <a:pt x="176" y="1249"/>
                      <a:pt x="185" y="1248"/>
                      <a:pt x="195" y="1246"/>
                    </a:cubicBezTo>
                    <a:lnTo>
                      <a:pt x="1683" y="692"/>
                    </a:lnTo>
                    <a:cubicBezTo>
                      <a:pt x="1835" y="641"/>
                      <a:pt x="2771" y="220"/>
                      <a:pt x="3117" y="220"/>
                    </a:cubicBezTo>
                    <a:cubicBezTo>
                      <a:pt x="3171" y="220"/>
                      <a:pt x="3210" y="230"/>
                      <a:pt x="3230" y="254"/>
                    </a:cubicBezTo>
                    <a:cubicBezTo>
                      <a:pt x="3248" y="289"/>
                      <a:pt x="3278" y="303"/>
                      <a:pt x="3310" y="303"/>
                    </a:cubicBezTo>
                    <a:cubicBezTo>
                      <a:pt x="3385" y="303"/>
                      <a:pt x="3466" y="227"/>
                      <a:pt x="3405" y="166"/>
                    </a:cubicBezTo>
                    <a:cubicBezTo>
                      <a:pt x="3330" y="44"/>
                      <a:pt x="3222" y="1"/>
                      <a:pt x="310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81661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12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9026909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Title and three columns"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14"/>
          <p:cNvSpPr txBox="1">
            <a:spLocks noGrp="1"/>
          </p:cNvSpPr>
          <p:nvPr>
            <p:ph type="title"/>
          </p:nvPr>
        </p:nvSpPr>
        <p:spPr>
          <a:xfrm>
            <a:off x="1117933" y="3509133"/>
            <a:ext cx="3230800" cy="66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None/>
              <a:defRPr sz="3733"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latin typeface="Poppins"/>
                <a:ea typeface="Poppins"/>
                <a:cs typeface="Poppins"/>
                <a:sym typeface="Poppi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latin typeface="Poppins"/>
                <a:ea typeface="Poppins"/>
                <a:cs typeface="Poppins"/>
                <a:sym typeface="Poppi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latin typeface="Poppins"/>
                <a:ea typeface="Poppins"/>
                <a:cs typeface="Poppins"/>
                <a:sym typeface="Poppi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latin typeface="Poppins"/>
                <a:ea typeface="Poppins"/>
                <a:cs typeface="Poppins"/>
                <a:sym typeface="Poppi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latin typeface="Poppins"/>
                <a:ea typeface="Poppins"/>
                <a:cs typeface="Poppins"/>
                <a:sym typeface="Poppi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latin typeface="Poppins"/>
                <a:ea typeface="Poppins"/>
                <a:cs typeface="Poppins"/>
                <a:sym typeface="Poppi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latin typeface="Poppins"/>
                <a:ea typeface="Poppins"/>
                <a:cs typeface="Poppins"/>
                <a:sym typeface="Poppi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359" name="Google Shape;359;p14"/>
          <p:cNvSpPr txBox="1">
            <a:spLocks noGrp="1"/>
          </p:cNvSpPr>
          <p:nvPr>
            <p:ph type="subTitle" idx="1"/>
          </p:nvPr>
        </p:nvSpPr>
        <p:spPr>
          <a:xfrm>
            <a:off x="1117933" y="4115667"/>
            <a:ext cx="3230800" cy="112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360" name="Google Shape;360;p14"/>
          <p:cNvSpPr txBox="1">
            <a:spLocks noGrp="1"/>
          </p:cNvSpPr>
          <p:nvPr>
            <p:ph type="title" idx="2"/>
          </p:nvPr>
        </p:nvSpPr>
        <p:spPr>
          <a:xfrm>
            <a:off x="950967" y="719333"/>
            <a:ext cx="10290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361" name="Google Shape;361;p14"/>
          <p:cNvSpPr txBox="1">
            <a:spLocks noGrp="1"/>
          </p:cNvSpPr>
          <p:nvPr>
            <p:ph type="title" idx="3"/>
          </p:nvPr>
        </p:nvSpPr>
        <p:spPr>
          <a:xfrm>
            <a:off x="4480561" y="3509133"/>
            <a:ext cx="3230800" cy="66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None/>
              <a:defRPr sz="3733"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latin typeface="Poppins"/>
                <a:ea typeface="Poppins"/>
                <a:cs typeface="Poppins"/>
                <a:sym typeface="Poppi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latin typeface="Poppins"/>
                <a:ea typeface="Poppins"/>
                <a:cs typeface="Poppins"/>
                <a:sym typeface="Poppi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latin typeface="Poppins"/>
                <a:ea typeface="Poppins"/>
                <a:cs typeface="Poppins"/>
                <a:sym typeface="Poppi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latin typeface="Poppins"/>
                <a:ea typeface="Poppins"/>
                <a:cs typeface="Poppins"/>
                <a:sym typeface="Poppi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latin typeface="Poppins"/>
                <a:ea typeface="Poppins"/>
                <a:cs typeface="Poppins"/>
                <a:sym typeface="Poppi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latin typeface="Poppins"/>
                <a:ea typeface="Poppins"/>
                <a:cs typeface="Poppins"/>
                <a:sym typeface="Poppi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latin typeface="Poppins"/>
                <a:ea typeface="Poppins"/>
                <a:cs typeface="Poppins"/>
                <a:sym typeface="Poppi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362" name="Google Shape;362;p14"/>
          <p:cNvSpPr txBox="1">
            <a:spLocks noGrp="1"/>
          </p:cNvSpPr>
          <p:nvPr>
            <p:ph type="subTitle" idx="4"/>
          </p:nvPr>
        </p:nvSpPr>
        <p:spPr>
          <a:xfrm>
            <a:off x="4480565" y="4115667"/>
            <a:ext cx="3230800" cy="112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363" name="Google Shape;363;p14"/>
          <p:cNvSpPr txBox="1">
            <a:spLocks noGrp="1"/>
          </p:cNvSpPr>
          <p:nvPr>
            <p:ph type="title" idx="5"/>
          </p:nvPr>
        </p:nvSpPr>
        <p:spPr>
          <a:xfrm>
            <a:off x="7843188" y="3509133"/>
            <a:ext cx="3230800" cy="66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None/>
              <a:defRPr sz="3733"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latin typeface="Poppins"/>
                <a:ea typeface="Poppins"/>
                <a:cs typeface="Poppins"/>
                <a:sym typeface="Poppi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latin typeface="Poppins"/>
                <a:ea typeface="Poppins"/>
                <a:cs typeface="Poppins"/>
                <a:sym typeface="Poppi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latin typeface="Poppins"/>
                <a:ea typeface="Poppins"/>
                <a:cs typeface="Poppins"/>
                <a:sym typeface="Poppi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latin typeface="Poppins"/>
                <a:ea typeface="Poppins"/>
                <a:cs typeface="Poppins"/>
                <a:sym typeface="Poppi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latin typeface="Poppins"/>
                <a:ea typeface="Poppins"/>
                <a:cs typeface="Poppins"/>
                <a:sym typeface="Poppi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latin typeface="Poppins"/>
                <a:ea typeface="Poppins"/>
                <a:cs typeface="Poppins"/>
                <a:sym typeface="Poppi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latin typeface="Poppins"/>
                <a:ea typeface="Poppins"/>
                <a:cs typeface="Poppins"/>
                <a:sym typeface="Poppi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364" name="Google Shape;364;p14"/>
          <p:cNvSpPr txBox="1">
            <a:spLocks noGrp="1"/>
          </p:cNvSpPr>
          <p:nvPr>
            <p:ph type="subTitle" idx="6"/>
          </p:nvPr>
        </p:nvSpPr>
        <p:spPr>
          <a:xfrm>
            <a:off x="7843196" y="4115667"/>
            <a:ext cx="3230800" cy="112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365" name="Google Shape;365;p14"/>
          <p:cNvSpPr/>
          <p:nvPr/>
        </p:nvSpPr>
        <p:spPr>
          <a:xfrm>
            <a:off x="11074001" y="-222700"/>
            <a:ext cx="1303633" cy="1457533"/>
          </a:xfrm>
          <a:custGeom>
            <a:avLst/>
            <a:gdLst/>
            <a:ahLst/>
            <a:cxnLst/>
            <a:rect l="l" t="t" r="r" b="b"/>
            <a:pathLst>
              <a:path w="39109" h="43726" extrusionOk="0">
                <a:moveTo>
                  <a:pt x="22320" y="1"/>
                </a:moveTo>
                <a:cubicBezTo>
                  <a:pt x="20507" y="1"/>
                  <a:pt x="18704" y="165"/>
                  <a:pt x="16957" y="421"/>
                </a:cubicBezTo>
                <a:lnTo>
                  <a:pt x="15848" y="596"/>
                </a:lnTo>
                <a:cubicBezTo>
                  <a:pt x="11004" y="1326"/>
                  <a:pt x="5021" y="2435"/>
                  <a:pt x="2044" y="7046"/>
                </a:cubicBezTo>
                <a:cubicBezTo>
                  <a:pt x="59" y="10111"/>
                  <a:pt x="439" y="15393"/>
                  <a:pt x="293" y="19158"/>
                </a:cubicBezTo>
                <a:cubicBezTo>
                  <a:pt x="1" y="24090"/>
                  <a:pt x="88" y="29052"/>
                  <a:pt x="497" y="33984"/>
                </a:cubicBezTo>
                <a:cubicBezTo>
                  <a:pt x="1139" y="40668"/>
                  <a:pt x="4116" y="43411"/>
                  <a:pt x="9544" y="43586"/>
                </a:cubicBezTo>
                <a:cubicBezTo>
                  <a:pt x="12104" y="43664"/>
                  <a:pt x="14656" y="43725"/>
                  <a:pt x="17199" y="43725"/>
                </a:cubicBezTo>
                <a:cubicBezTo>
                  <a:pt x="19411" y="43725"/>
                  <a:pt x="21617" y="43679"/>
                  <a:pt x="23816" y="43557"/>
                </a:cubicBezTo>
                <a:cubicBezTo>
                  <a:pt x="27435" y="43353"/>
                  <a:pt x="31433" y="43557"/>
                  <a:pt x="34702" y="41660"/>
                </a:cubicBezTo>
                <a:cubicBezTo>
                  <a:pt x="37971" y="39763"/>
                  <a:pt x="38963" y="35560"/>
                  <a:pt x="39021" y="31299"/>
                </a:cubicBezTo>
                <a:cubicBezTo>
                  <a:pt x="39109" y="25987"/>
                  <a:pt x="38759" y="20646"/>
                  <a:pt x="38642" y="15306"/>
                </a:cubicBezTo>
                <a:cubicBezTo>
                  <a:pt x="38584" y="10694"/>
                  <a:pt x="37591" y="5616"/>
                  <a:pt x="33856" y="3135"/>
                </a:cubicBezTo>
                <a:cubicBezTo>
                  <a:pt x="30308" y="790"/>
                  <a:pt x="26293" y="1"/>
                  <a:pt x="22320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366" name="Google Shape;366;p14"/>
          <p:cNvGrpSpPr/>
          <p:nvPr/>
        </p:nvGrpSpPr>
        <p:grpSpPr>
          <a:xfrm rot="5400000">
            <a:off x="10602319" y="1145316"/>
            <a:ext cx="1548260" cy="979184"/>
            <a:chOff x="5161625" y="732525"/>
            <a:chExt cx="456050" cy="288425"/>
          </a:xfrm>
        </p:grpSpPr>
        <p:sp>
          <p:nvSpPr>
            <p:cNvPr id="367" name="Google Shape;367;p14"/>
            <p:cNvSpPr/>
            <p:nvPr/>
          </p:nvSpPr>
          <p:spPr>
            <a:xfrm>
              <a:off x="5417000" y="739375"/>
              <a:ext cx="70075" cy="59075"/>
            </a:xfrm>
            <a:custGeom>
              <a:avLst/>
              <a:gdLst/>
              <a:ahLst/>
              <a:cxnLst/>
              <a:rect l="l" t="t" r="r" b="b"/>
              <a:pathLst>
                <a:path w="2803" h="2363" extrusionOk="0">
                  <a:moveTo>
                    <a:pt x="2131" y="0"/>
                  </a:moveTo>
                  <a:cubicBezTo>
                    <a:pt x="1927" y="0"/>
                    <a:pt x="1752" y="29"/>
                    <a:pt x="1547" y="59"/>
                  </a:cubicBezTo>
                  <a:cubicBezTo>
                    <a:pt x="1438" y="27"/>
                    <a:pt x="1326" y="13"/>
                    <a:pt x="1215" y="13"/>
                  </a:cubicBezTo>
                  <a:cubicBezTo>
                    <a:pt x="910" y="13"/>
                    <a:pt x="607" y="121"/>
                    <a:pt x="351" y="292"/>
                  </a:cubicBezTo>
                  <a:cubicBezTo>
                    <a:pt x="176" y="438"/>
                    <a:pt x="59" y="672"/>
                    <a:pt x="88" y="905"/>
                  </a:cubicBezTo>
                  <a:cubicBezTo>
                    <a:pt x="0" y="1138"/>
                    <a:pt x="59" y="1372"/>
                    <a:pt x="234" y="1518"/>
                  </a:cubicBezTo>
                  <a:cubicBezTo>
                    <a:pt x="379" y="2036"/>
                    <a:pt x="862" y="2362"/>
                    <a:pt x="1360" y="2362"/>
                  </a:cubicBezTo>
                  <a:cubicBezTo>
                    <a:pt x="1563" y="2362"/>
                    <a:pt x="1769" y="2308"/>
                    <a:pt x="1956" y="2189"/>
                  </a:cubicBezTo>
                  <a:cubicBezTo>
                    <a:pt x="2219" y="1985"/>
                    <a:pt x="2394" y="1722"/>
                    <a:pt x="2423" y="1372"/>
                  </a:cubicBezTo>
                  <a:cubicBezTo>
                    <a:pt x="2510" y="1226"/>
                    <a:pt x="2510" y="1051"/>
                    <a:pt x="2452" y="905"/>
                  </a:cubicBezTo>
                  <a:cubicBezTo>
                    <a:pt x="2802" y="584"/>
                    <a:pt x="2598" y="0"/>
                    <a:pt x="213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8" name="Google Shape;368;p14"/>
            <p:cNvSpPr/>
            <p:nvPr/>
          </p:nvSpPr>
          <p:spPr>
            <a:xfrm>
              <a:off x="5290050" y="825250"/>
              <a:ext cx="72975" cy="59500"/>
            </a:xfrm>
            <a:custGeom>
              <a:avLst/>
              <a:gdLst/>
              <a:ahLst/>
              <a:cxnLst/>
              <a:rect l="l" t="t" r="r" b="b"/>
              <a:pathLst>
                <a:path w="2919" h="2380" extrusionOk="0">
                  <a:moveTo>
                    <a:pt x="1876" y="1"/>
                  </a:moveTo>
                  <a:cubicBezTo>
                    <a:pt x="1687" y="1"/>
                    <a:pt x="1493" y="32"/>
                    <a:pt x="1314" y="67"/>
                  </a:cubicBezTo>
                  <a:cubicBezTo>
                    <a:pt x="905" y="97"/>
                    <a:pt x="526" y="330"/>
                    <a:pt x="292" y="710"/>
                  </a:cubicBezTo>
                  <a:cubicBezTo>
                    <a:pt x="146" y="972"/>
                    <a:pt x="117" y="1293"/>
                    <a:pt x="205" y="1556"/>
                  </a:cubicBezTo>
                  <a:cubicBezTo>
                    <a:pt x="205" y="1614"/>
                    <a:pt x="175" y="1673"/>
                    <a:pt x="146" y="1731"/>
                  </a:cubicBezTo>
                  <a:cubicBezTo>
                    <a:pt x="0" y="2096"/>
                    <a:pt x="361" y="2380"/>
                    <a:pt x="688" y="2380"/>
                  </a:cubicBezTo>
                  <a:cubicBezTo>
                    <a:pt x="753" y="2380"/>
                    <a:pt x="817" y="2368"/>
                    <a:pt x="876" y="2344"/>
                  </a:cubicBezTo>
                  <a:cubicBezTo>
                    <a:pt x="1255" y="2169"/>
                    <a:pt x="1722" y="2227"/>
                    <a:pt x="2131" y="2023"/>
                  </a:cubicBezTo>
                  <a:cubicBezTo>
                    <a:pt x="2452" y="1877"/>
                    <a:pt x="2685" y="1585"/>
                    <a:pt x="2802" y="1235"/>
                  </a:cubicBezTo>
                  <a:cubicBezTo>
                    <a:pt x="2919" y="914"/>
                    <a:pt x="2831" y="534"/>
                    <a:pt x="2598" y="272"/>
                  </a:cubicBezTo>
                  <a:cubicBezTo>
                    <a:pt x="2408" y="65"/>
                    <a:pt x="2147" y="1"/>
                    <a:pt x="187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9" name="Google Shape;369;p14"/>
            <p:cNvSpPr/>
            <p:nvPr/>
          </p:nvSpPr>
          <p:spPr>
            <a:xfrm>
              <a:off x="5530100" y="788400"/>
              <a:ext cx="87575" cy="68550"/>
            </a:xfrm>
            <a:custGeom>
              <a:avLst/>
              <a:gdLst/>
              <a:ahLst/>
              <a:cxnLst/>
              <a:rect l="l" t="t" r="r" b="b"/>
              <a:pathLst>
                <a:path w="3503" h="2742" extrusionOk="0">
                  <a:moveTo>
                    <a:pt x="2281" y="1"/>
                  </a:moveTo>
                  <a:cubicBezTo>
                    <a:pt x="2003" y="1"/>
                    <a:pt x="1727" y="125"/>
                    <a:pt x="1547" y="345"/>
                  </a:cubicBezTo>
                  <a:cubicBezTo>
                    <a:pt x="1489" y="345"/>
                    <a:pt x="1459" y="374"/>
                    <a:pt x="1401" y="374"/>
                  </a:cubicBezTo>
                  <a:cubicBezTo>
                    <a:pt x="1304" y="304"/>
                    <a:pt x="1193" y="268"/>
                    <a:pt x="1085" y="268"/>
                  </a:cubicBezTo>
                  <a:cubicBezTo>
                    <a:pt x="966" y="268"/>
                    <a:pt x="851" y="312"/>
                    <a:pt x="759" y="403"/>
                  </a:cubicBezTo>
                  <a:cubicBezTo>
                    <a:pt x="175" y="899"/>
                    <a:pt x="0" y="1717"/>
                    <a:pt x="321" y="2446"/>
                  </a:cubicBezTo>
                  <a:cubicBezTo>
                    <a:pt x="409" y="2592"/>
                    <a:pt x="555" y="2709"/>
                    <a:pt x="759" y="2709"/>
                  </a:cubicBezTo>
                  <a:cubicBezTo>
                    <a:pt x="883" y="2731"/>
                    <a:pt x="1009" y="2742"/>
                    <a:pt x="1135" y="2742"/>
                  </a:cubicBezTo>
                  <a:cubicBezTo>
                    <a:pt x="1512" y="2742"/>
                    <a:pt x="1890" y="2643"/>
                    <a:pt x="2218" y="2446"/>
                  </a:cubicBezTo>
                  <a:cubicBezTo>
                    <a:pt x="2306" y="2359"/>
                    <a:pt x="2393" y="2271"/>
                    <a:pt x="2452" y="2184"/>
                  </a:cubicBezTo>
                  <a:cubicBezTo>
                    <a:pt x="2831" y="2154"/>
                    <a:pt x="3152" y="1979"/>
                    <a:pt x="3386" y="1658"/>
                  </a:cubicBezTo>
                  <a:cubicBezTo>
                    <a:pt x="3502" y="1483"/>
                    <a:pt x="3473" y="1220"/>
                    <a:pt x="3327" y="1045"/>
                  </a:cubicBezTo>
                  <a:cubicBezTo>
                    <a:pt x="3298" y="1016"/>
                    <a:pt x="3269" y="987"/>
                    <a:pt x="3240" y="958"/>
                  </a:cubicBezTo>
                  <a:cubicBezTo>
                    <a:pt x="3211" y="578"/>
                    <a:pt x="2977" y="257"/>
                    <a:pt x="2656" y="82"/>
                  </a:cubicBezTo>
                  <a:cubicBezTo>
                    <a:pt x="2537" y="27"/>
                    <a:pt x="2408" y="1"/>
                    <a:pt x="228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0" name="Google Shape;370;p14"/>
            <p:cNvSpPr/>
            <p:nvPr/>
          </p:nvSpPr>
          <p:spPr>
            <a:xfrm>
              <a:off x="5430850" y="861400"/>
              <a:ext cx="72275" cy="51275"/>
            </a:xfrm>
            <a:custGeom>
              <a:avLst/>
              <a:gdLst/>
              <a:ahLst/>
              <a:cxnLst/>
              <a:rect l="l" t="t" r="r" b="b"/>
              <a:pathLst>
                <a:path w="2891" h="2051" extrusionOk="0">
                  <a:moveTo>
                    <a:pt x="1956" y="1190"/>
                  </a:moveTo>
                  <a:cubicBezTo>
                    <a:pt x="1942" y="1204"/>
                    <a:pt x="1920" y="1212"/>
                    <a:pt x="1898" y="1212"/>
                  </a:cubicBezTo>
                  <a:cubicBezTo>
                    <a:pt x="1876" y="1212"/>
                    <a:pt x="1854" y="1204"/>
                    <a:pt x="1840" y="1190"/>
                  </a:cubicBezTo>
                  <a:close/>
                  <a:moveTo>
                    <a:pt x="1884" y="0"/>
                  </a:moveTo>
                  <a:cubicBezTo>
                    <a:pt x="1809" y="0"/>
                    <a:pt x="1734" y="17"/>
                    <a:pt x="1665" y="52"/>
                  </a:cubicBezTo>
                  <a:cubicBezTo>
                    <a:pt x="1373" y="197"/>
                    <a:pt x="1022" y="314"/>
                    <a:pt x="731" y="489"/>
                  </a:cubicBezTo>
                  <a:cubicBezTo>
                    <a:pt x="439" y="664"/>
                    <a:pt x="1" y="927"/>
                    <a:pt x="118" y="1365"/>
                  </a:cubicBezTo>
                  <a:cubicBezTo>
                    <a:pt x="118" y="1598"/>
                    <a:pt x="264" y="1803"/>
                    <a:pt x="468" y="1919"/>
                  </a:cubicBezTo>
                  <a:cubicBezTo>
                    <a:pt x="643" y="2007"/>
                    <a:pt x="840" y="2051"/>
                    <a:pt x="1037" y="2051"/>
                  </a:cubicBezTo>
                  <a:cubicBezTo>
                    <a:pt x="1234" y="2051"/>
                    <a:pt x="1431" y="2007"/>
                    <a:pt x="1606" y="1919"/>
                  </a:cubicBezTo>
                  <a:cubicBezTo>
                    <a:pt x="1986" y="1773"/>
                    <a:pt x="2511" y="1598"/>
                    <a:pt x="2715" y="1219"/>
                  </a:cubicBezTo>
                  <a:cubicBezTo>
                    <a:pt x="2890" y="840"/>
                    <a:pt x="2715" y="402"/>
                    <a:pt x="2336" y="256"/>
                  </a:cubicBezTo>
                  <a:cubicBezTo>
                    <a:pt x="2233" y="92"/>
                    <a:pt x="2059" y="0"/>
                    <a:pt x="188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1" name="Google Shape;371;p14"/>
            <p:cNvSpPr/>
            <p:nvPr/>
          </p:nvSpPr>
          <p:spPr>
            <a:xfrm>
              <a:off x="5287325" y="732525"/>
              <a:ext cx="67675" cy="58000"/>
            </a:xfrm>
            <a:custGeom>
              <a:avLst/>
              <a:gdLst/>
              <a:ahLst/>
              <a:cxnLst/>
              <a:rect l="l" t="t" r="r" b="b"/>
              <a:pathLst>
                <a:path w="2707" h="2320" extrusionOk="0">
                  <a:moveTo>
                    <a:pt x="1457" y="0"/>
                  </a:moveTo>
                  <a:cubicBezTo>
                    <a:pt x="1331" y="0"/>
                    <a:pt x="1208" y="27"/>
                    <a:pt x="1102" y="70"/>
                  </a:cubicBezTo>
                  <a:cubicBezTo>
                    <a:pt x="518" y="128"/>
                    <a:pt x="22" y="449"/>
                    <a:pt x="22" y="1091"/>
                  </a:cubicBezTo>
                  <a:cubicBezTo>
                    <a:pt x="0" y="1838"/>
                    <a:pt x="665" y="2320"/>
                    <a:pt x="1343" y="2320"/>
                  </a:cubicBezTo>
                  <a:cubicBezTo>
                    <a:pt x="1593" y="2320"/>
                    <a:pt x="1845" y="2254"/>
                    <a:pt x="2065" y="2113"/>
                  </a:cubicBezTo>
                  <a:cubicBezTo>
                    <a:pt x="2561" y="1763"/>
                    <a:pt x="2707" y="1091"/>
                    <a:pt x="2444" y="537"/>
                  </a:cubicBezTo>
                  <a:cubicBezTo>
                    <a:pt x="2415" y="362"/>
                    <a:pt x="2269" y="216"/>
                    <a:pt x="2123" y="187"/>
                  </a:cubicBezTo>
                  <a:cubicBezTo>
                    <a:pt x="1948" y="70"/>
                    <a:pt x="1802" y="12"/>
                    <a:pt x="1598" y="12"/>
                  </a:cubicBezTo>
                  <a:cubicBezTo>
                    <a:pt x="1551" y="4"/>
                    <a:pt x="1504" y="0"/>
                    <a:pt x="145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2" name="Google Shape;372;p14"/>
            <p:cNvSpPr/>
            <p:nvPr/>
          </p:nvSpPr>
          <p:spPr>
            <a:xfrm>
              <a:off x="5161625" y="857375"/>
              <a:ext cx="55475" cy="51225"/>
            </a:xfrm>
            <a:custGeom>
              <a:avLst/>
              <a:gdLst/>
              <a:ahLst/>
              <a:cxnLst/>
              <a:rect l="l" t="t" r="r" b="b"/>
              <a:pathLst>
                <a:path w="2219" h="2049" extrusionOk="0">
                  <a:moveTo>
                    <a:pt x="1022" y="1059"/>
                  </a:moveTo>
                  <a:cubicBezTo>
                    <a:pt x="1022" y="1059"/>
                    <a:pt x="993" y="1088"/>
                    <a:pt x="993" y="1088"/>
                  </a:cubicBezTo>
                  <a:lnTo>
                    <a:pt x="993" y="1059"/>
                  </a:lnTo>
                  <a:close/>
                  <a:moveTo>
                    <a:pt x="975" y="1"/>
                  </a:moveTo>
                  <a:cubicBezTo>
                    <a:pt x="807" y="1"/>
                    <a:pt x="642" y="57"/>
                    <a:pt x="497" y="154"/>
                  </a:cubicBezTo>
                  <a:cubicBezTo>
                    <a:pt x="292" y="271"/>
                    <a:pt x="117" y="475"/>
                    <a:pt x="30" y="709"/>
                  </a:cubicBezTo>
                  <a:cubicBezTo>
                    <a:pt x="1" y="796"/>
                    <a:pt x="1" y="913"/>
                    <a:pt x="30" y="1001"/>
                  </a:cubicBezTo>
                  <a:cubicBezTo>
                    <a:pt x="30" y="1088"/>
                    <a:pt x="30" y="1176"/>
                    <a:pt x="30" y="1263"/>
                  </a:cubicBezTo>
                  <a:cubicBezTo>
                    <a:pt x="114" y="1747"/>
                    <a:pt x="531" y="2049"/>
                    <a:pt x="976" y="2049"/>
                  </a:cubicBezTo>
                  <a:cubicBezTo>
                    <a:pt x="1149" y="2049"/>
                    <a:pt x="1326" y="2003"/>
                    <a:pt x="1489" y="1905"/>
                  </a:cubicBezTo>
                  <a:cubicBezTo>
                    <a:pt x="2131" y="1584"/>
                    <a:pt x="2219" y="680"/>
                    <a:pt x="1664" y="242"/>
                  </a:cubicBezTo>
                  <a:cubicBezTo>
                    <a:pt x="1577" y="183"/>
                    <a:pt x="1460" y="125"/>
                    <a:pt x="1372" y="96"/>
                  </a:cubicBezTo>
                  <a:cubicBezTo>
                    <a:pt x="1285" y="37"/>
                    <a:pt x="1168" y="8"/>
                    <a:pt x="1080" y="8"/>
                  </a:cubicBezTo>
                  <a:cubicBezTo>
                    <a:pt x="1045" y="3"/>
                    <a:pt x="1010" y="1"/>
                    <a:pt x="97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3" name="Google Shape;373;p14"/>
            <p:cNvSpPr/>
            <p:nvPr/>
          </p:nvSpPr>
          <p:spPr>
            <a:xfrm>
              <a:off x="5288575" y="945725"/>
              <a:ext cx="56625" cy="50200"/>
            </a:xfrm>
            <a:custGeom>
              <a:avLst/>
              <a:gdLst/>
              <a:ahLst/>
              <a:cxnLst/>
              <a:rect l="l" t="t" r="r" b="b"/>
              <a:pathLst>
                <a:path w="2265" h="2008" extrusionOk="0">
                  <a:moveTo>
                    <a:pt x="1597" y="0"/>
                  </a:moveTo>
                  <a:cubicBezTo>
                    <a:pt x="1571" y="0"/>
                    <a:pt x="1545" y="2"/>
                    <a:pt x="1518" y="6"/>
                  </a:cubicBezTo>
                  <a:cubicBezTo>
                    <a:pt x="1373" y="35"/>
                    <a:pt x="1227" y="64"/>
                    <a:pt x="1110" y="152"/>
                  </a:cubicBezTo>
                  <a:cubicBezTo>
                    <a:pt x="964" y="152"/>
                    <a:pt x="847" y="181"/>
                    <a:pt x="701" y="239"/>
                  </a:cubicBezTo>
                  <a:cubicBezTo>
                    <a:pt x="30" y="560"/>
                    <a:pt x="1" y="1523"/>
                    <a:pt x="672" y="1874"/>
                  </a:cubicBezTo>
                  <a:cubicBezTo>
                    <a:pt x="825" y="1963"/>
                    <a:pt x="995" y="2008"/>
                    <a:pt x="1165" y="2008"/>
                  </a:cubicBezTo>
                  <a:cubicBezTo>
                    <a:pt x="1383" y="2008"/>
                    <a:pt x="1601" y="1934"/>
                    <a:pt x="1781" y="1786"/>
                  </a:cubicBezTo>
                  <a:cubicBezTo>
                    <a:pt x="1898" y="1698"/>
                    <a:pt x="1985" y="1552"/>
                    <a:pt x="1985" y="1377"/>
                  </a:cubicBezTo>
                  <a:cubicBezTo>
                    <a:pt x="2015" y="1319"/>
                    <a:pt x="2044" y="1261"/>
                    <a:pt x="2073" y="1202"/>
                  </a:cubicBezTo>
                  <a:cubicBezTo>
                    <a:pt x="2102" y="1056"/>
                    <a:pt x="2102" y="910"/>
                    <a:pt x="2073" y="794"/>
                  </a:cubicBezTo>
                  <a:cubicBezTo>
                    <a:pt x="2265" y="410"/>
                    <a:pt x="1993" y="0"/>
                    <a:pt x="159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4" name="Google Shape;374;p14"/>
            <p:cNvSpPr/>
            <p:nvPr/>
          </p:nvSpPr>
          <p:spPr>
            <a:xfrm>
              <a:off x="5163825" y="971550"/>
              <a:ext cx="56200" cy="49400"/>
            </a:xfrm>
            <a:custGeom>
              <a:avLst/>
              <a:gdLst/>
              <a:ahLst/>
              <a:cxnLst/>
              <a:rect l="l" t="t" r="r" b="b"/>
              <a:pathLst>
                <a:path w="2248" h="1976" extrusionOk="0">
                  <a:moveTo>
                    <a:pt x="1578" y="1"/>
                  </a:moveTo>
                  <a:cubicBezTo>
                    <a:pt x="1501" y="1"/>
                    <a:pt x="1421" y="17"/>
                    <a:pt x="1343" y="53"/>
                  </a:cubicBezTo>
                  <a:lnTo>
                    <a:pt x="350" y="461"/>
                  </a:lnTo>
                  <a:cubicBezTo>
                    <a:pt x="117" y="607"/>
                    <a:pt x="0" y="899"/>
                    <a:pt x="146" y="1162"/>
                  </a:cubicBezTo>
                  <a:cubicBezTo>
                    <a:pt x="223" y="1340"/>
                    <a:pt x="411" y="1430"/>
                    <a:pt x="594" y="1430"/>
                  </a:cubicBezTo>
                  <a:cubicBezTo>
                    <a:pt x="620" y="1430"/>
                    <a:pt x="646" y="1428"/>
                    <a:pt x="671" y="1424"/>
                  </a:cubicBezTo>
                  <a:lnTo>
                    <a:pt x="671" y="1453"/>
                  </a:lnTo>
                  <a:cubicBezTo>
                    <a:pt x="671" y="1750"/>
                    <a:pt x="922" y="1976"/>
                    <a:pt x="1198" y="1976"/>
                  </a:cubicBezTo>
                  <a:cubicBezTo>
                    <a:pt x="1275" y="1976"/>
                    <a:pt x="1354" y="1958"/>
                    <a:pt x="1430" y="1920"/>
                  </a:cubicBezTo>
                  <a:cubicBezTo>
                    <a:pt x="1956" y="1629"/>
                    <a:pt x="2247" y="1016"/>
                    <a:pt x="2102" y="403"/>
                  </a:cubicBezTo>
                  <a:cubicBezTo>
                    <a:pt x="2035" y="160"/>
                    <a:pt x="1819" y="1"/>
                    <a:pt x="157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5" name="Google Shape;375;p14"/>
            <p:cNvSpPr/>
            <p:nvPr/>
          </p:nvSpPr>
          <p:spPr>
            <a:xfrm>
              <a:off x="5191550" y="772650"/>
              <a:ext cx="41600" cy="40500"/>
            </a:xfrm>
            <a:custGeom>
              <a:avLst/>
              <a:gdLst/>
              <a:ahLst/>
              <a:cxnLst/>
              <a:rect l="l" t="t" r="r" b="b"/>
              <a:pathLst>
                <a:path w="1664" h="1620" extrusionOk="0">
                  <a:moveTo>
                    <a:pt x="1124" y="1"/>
                  </a:moveTo>
                  <a:cubicBezTo>
                    <a:pt x="1090" y="1"/>
                    <a:pt x="1056" y="4"/>
                    <a:pt x="1022" y="12"/>
                  </a:cubicBezTo>
                  <a:cubicBezTo>
                    <a:pt x="730" y="41"/>
                    <a:pt x="496" y="216"/>
                    <a:pt x="350" y="479"/>
                  </a:cubicBezTo>
                  <a:lnTo>
                    <a:pt x="321" y="508"/>
                  </a:lnTo>
                  <a:lnTo>
                    <a:pt x="175" y="741"/>
                  </a:lnTo>
                  <a:cubicBezTo>
                    <a:pt x="0" y="1004"/>
                    <a:pt x="88" y="1325"/>
                    <a:pt x="321" y="1471"/>
                  </a:cubicBezTo>
                  <a:cubicBezTo>
                    <a:pt x="350" y="1500"/>
                    <a:pt x="409" y="1500"/>
                    <a:pt x="438" y="1529"/>
                  </a:cubicBezTo>
                  <a:cubicBezTo>
                    <a:pt x="526" y="1588"/>
                    <a:pt x="642" y="1617"/>
                    <a:pt x="730" y="1617"/>
                  </a:cubicBezTo>
                  <a:cubicBezTo>
                    <a:pt x="751" y="1619"/>
                    <a:pt x="773" y="1619"/>
                    <a:pt x="794" y="1619"/>
                  </a:cubicBezTo>
                  <a:cubicBezTo>
                    <a:pt x="1145" y="1619"/>
                    <a:pt x="1435" y="1393"/>
                    <a:pt x="1518" y="1062"/>
                  </a:cubicBezTo>
                  <a:cubicBezTo>
                    <a:pt x="1547" y="975"/>
                    <a:pt x="1547" y="887"/>
                    <a:pt x="1547" y="800"/>
                  </a:cubicBezTo>
                  <a:cubicBezTo>
                    <a:pt x="1635" y="683"/>
                    <a:pt x="1664" y="537"/>
                    <a:pt x="1635" y="391"/>
                  </a:cubicBezTo>
                  <a:cubicBezTo>
                    <a:pt x="1558" y="163"/>
                    <a:pt x="1350" y="1"/>
                    <a:pt x="112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376" name="Google Shape;376;p14"/>
          <p:cNvSpPr/>
          <p:nvPr/>
        </p:nvSpPr>
        <p:spPr>
          <a:xfrm>
            <a:off x="-255461" y="5861384"/>
            <a:ext cx="2292848" cy="1698261"/>
          </a:xfrm>
          <a:custGeom>
            <a:avLst/>
            <a:gdLst/>
            <a:ahLst/>
            <a:cxnLst/>
            <a:rect l="l" t="t" r="r" b="b"/>
            <a:pathLst>
              <a:path w="35666" h="26417" extrusionOk="0">
                <a:moveTo>
                  <a:pt x="18127" y="1"/>
                </a:moveTo>
                <a:cubicBezTo>
                  <a:pt x="13755" y="1"/>
                  <a:pt x="9223" y="876"/>
                  <a:pt x="8202" y="2046"/>
                </a:cubicBezTo>
                <a:cubicBezTo>
                  <a:pt x="1" y="3884"/>
                  <a:pt x="322" y="14800"/>
                  <a:pt x="2482" y="20812"/>
                </a:cubicBezTo>
                <a:cubicBezTo>
                  <a:pt x="4022" y="25111"/>
                  <a:pt x="9417" y="26416"/>
                  <a:pt x="14120" y="26416"/>
                </a:cubicBezTo>
                <a:cubicBezTo>
                  <a:pt x="15835" y="26416"/>
                  <a:pt x="17457" y="26243"/>
                  <a:pt x="18767" y="25977"/>
                </a:cubicBezTo>
                <a:cubicBezTo>
                  <a:pt x="28427" y="23993"/>
                  <a:pt x="35665" y="5344"/>
                  <a:pt x="24779" y="966"/>
                </a:cubicBezTo>
                <a:cubicBezTo>
                  <a:pt x="23070" y="287"/>
                  <a:pt x="20625" y="1"/>
                  <a:pt x="18127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77" name="Google Shape;377;p14"/>
          <p:cNvSpPr/>
          <p:nvPr/>
        </p:nvSpPr>
        <p:spPr>
          <a:xfrm rot="9900051">
            <a:off x="-372794" y="5101246"/>
            <a:ext cx="2038137" cy="1845407"/>
          </a:xfrm>
          <a:custGeom>
            <a:avLst/>
            <a:gdLst/>
            <a:ahLst/>
            <a:cxnLst/>
            <a:rect l="l" t="t" r="r" b="b"/>
            <a:pathLst>
              <a:path w="25158" h="22779" extrusionOk="0">
                <a:moveTo>
                  <a:pt x="1080" y="2437"/>
                </a:moveTo>
                <a:lnTo>
                  <a:pt x="1080" y="2437"/>
                </a:lnTo>
                <a:cubicBezTo>
                  <a:pt x="2014" y="2554"/>
                  <a:pt x="3035" y="2583"/>
                  <a:pt x="3911" y="2875"/>
                </a:cubicBezTo>
                <a:cubicBezTo>
                  <a:pt x="4699" y="3196"/>
                  <a:pt x="5399" y="3663"/>
                  <a:pt x="5954" y="4305"/>
                </a:cubicBezTo>
                <a:cubicBezTo>
                  <a:pt x="5107" y="4159"/>
                  <a:pt x="4261" y="3896"/>
                  <a:pt x="3473" y="3546"/>
                </a:cubicBezTo>
                <a:cubicBezTo>
                  <a:pt x="2773" y="3283"/>
                  <a:pt x="1576" y="3020"/>
                  <a:pt x="1080" y="2437"/>
                </a:cubicBezTo>
                <a:close/>
                <a:moveTo>
                  <a:pt x="7474" y="5874"/>
                </a:moveTo>
                <a:cubicBezTo>
                  <a:pt x="7999" y="5874"/>
                  <a:pt x="8523" y="5905"/>
                  <a:pt x="9047" y="5997"/>
                </a:cubicBezTo>
                <a:cubicBezTo>
                  <a:pt x="8368" y="6403"/>
                  <a:pt x="7700" y="6562"/>
                  <a:pt x="7036" y="6562"/>
                </a:cubicBezTo>
                <a:cubicBezTo>
                  <a:pt x="6217" y="6562"/>
                  <a:pt x="5404" y="6320"/>
                  <a:pt x="4582" y="5997"/>
                </a:cubicBezTo>
                <a:cubicBezTo>
                  <a:pt x="5546" y="5978"/>
                  <a:pt x="6510" y="5874"/>
                  <a:pt x="7474" y="5874"/>
                </a:cubicBezTo>
                <a:close/>
                <a:moveTo>
                  <a:pt x="7150" y="627"/>
                </a:moveTo>
                <a:cubicBezTo>
                  <a:pt x="9281" y="2028"/>
                  <a:pt x="10711" y="4246"/>
                  <a:pt x="11120" y="6756"/>
                </a:cubicBezTo>
                <a:cubicBezTo>
                  <a:pt x="10186" y="6231"/>
                  <a:pt x="9631" y="4830"/>
                  <a:pt x="9106" y="3925"/>
                </a:cubicBezTo>
                <a:cubicBezTo>
                  <a:pt x="8435" y="2816"/>
                  <a:pt x="7792" y="1707"/>
                  <a:pt x="7150" y="627"/>
                </a:cubicBezTo>
                <a:close/>
                <a:moveTo>
                  <a:pt x="7794" y="7715"/>
                </a:moveTo>
                <a:cubicBezTo>
                  <a:pt x="8742" y="7715"/>
                  <a:pt x="9706" y="7828"/>
                  <a:pt x="10623" y="8011"/>
                </a:cubicBezTo>
                <a:cubicBezTo>
                  <a:pt x="11528" y="8274"/>
                  <a:pt x="12404" y="8653"/>
                  <a:pt x="13221" y="9120"/>
                </a:cubicBezTo>
                <a:cubicBezTo>
                  <a:pt x="13445" y="9245"/>
                  <a:pt x="13605" y="9433"/>
                  <a:pt x="13792" y="9576"/>
                </a:cubicBezTo>
                <a:lnTo>
                  <a:pt x="13792" y="9576"/>
                </a:lnTo>
                <a:cubicBezTo>
                  <a:pt x="12751" y="9261"/>
                  <a:pt x="11659" y="9197"/>
                  <a:pt x="10594" y="8945"/>
                </a:cubicBezTo>
                <a:cubicBezTo>
                  <a:pt x="9631" y="8712"/>
                  <a:pt x="8201" y="8449"/>
                  <a:pt x="7471" y="7719"/>
                </a:cubicBezTo>
                <a:cubicBezTo>
                  <a:pt x="7579" y="7716"/>
                  <a:pt x="7686" y="7715"/>
                  <a:pt x="7794" y="7715"/>
                </a:cubicBezTo>
                <a:close/>
                <a:moveTo>
                  <a:pt x="13133" y="3750"/>
                </a:moveTo>
                <a:cubicBezTo>
                  <a:pt x="13338" y="4071"/>
                  <a:pt x="13834" y="4626"/>
                  <a:pt x="14096" y="5063"/>
                </a:cubicBezTo>
                <a:cubicBezTo>
                  <a:pt x="14476" y="5676"/>
                  <a:pt x="14797" y="6348"/>
                  <a:pt x="15089" y="7019"/>
                </a:cubicBezTo>
                <a:cubicBezTo>
                  <a:pt x="15643" y="8332"/>
                  <a:pt x="16110" y="9675"/>
                  <a:pt x="16490" y="11046"/>
                </a:cubicBezTo>
                <a:cubicBezTo>
                  <a:pt x="14709" y="9033"/>
                  <a:pt x="14009" y="6260"/>
                  <a:pt x="13133" y="3779"/>
                </a:cubicBezTo>
                <a:lnTo>
                  <a:pt x="13133" y="3750"/>
                </a:lnTo>
                <a:close/>
                <a:moveTo>
                  <a:pt x="17025" y="6914"/>
                </a:moveTo>
                <a:cubicBezTo>
                  <a:pt x="17083" y="7091"/>
                  <a:pt x="17318" y="7351"/>
                  <a:pt x="17453" y="7486"/>
                </a:cubicBezTo>
                <a:cubicBezTo>
                  <a:pt x="17686" y="7778"/>
                  <a:pt x="17891" y="8099"/>
                  <a:pt x="18124" y="8420"/>
                </a:cubicBezTo>
                <a:cubicBezTo>
                  <a:pt x="18445" y="8945"/>
                  <a:pt x="18737" y="9500"/>
                  <a:pt x="18970" y="10083"/>
                </a:cubicBezTo>
                <a:cubicBezTo>
                  <a:pt x="19436" y="11217"/>
                  <a:pt x="19756" y="12554"/>
                  <a:pt x="19499" y="13776"/>
                </a:cubicBezTo>
                <a:lnTo>
                  <a:pt x="19499" y="13776"/>
                </a:lnTo>
                <a:cubicBezTo>
                  <a:pt x="19427" y="13607"/>
                  <a:pt x="19349" y="13432"/>
                  <a:pt x="19233" y="13294"/>
                </a:cubicBezTo>
                <a:cubicBezTo>
                  <a:pt x="19116" y="13002"/>
                  <a:pt x="19029" y="12681"/>
                  <a:pt x="18912" y="12389"/>
                </a:cubicBezTo>
                <a:cubicBezTo>
                  <a:pt x="18708" y="11776"/>
                  <a:pt x="18474" y="11163"/>
                  <a:pt x="18270" y="10521"/>
                </a:cubicBezTo>
                <a:lnTo>
                  <a:pt x="17570" y="8537"/>
                </a:lnTo>
                <a:cubicBezTo>
                  <a:pt x="17342" y="8024"/>
                  <a:pt x="17169" y="7483"/>
                  <a:pt x="17025" y="6914"/>
                </a:cubicBezTo>
                <a:close/>
                <a:moveTo>
                  <a:pt x="11703" y="10784"/>
                </a:moveTo>
                <a:cubicBezTo>
                  <a:pt x="13046" y="10784"/>
                  <a:pt x="15556" y="12039"/>
                  <a:pt x="17803" y="13819"/>
                </a:cubicBezTo>
                <a:cubicBezTo>
                  <a:pt x="15643" y="13119"/>
                  <a:pt x="13775" y="11864"/>
                  <a:pt x="11703" y="10784"/>
                </a:cubicBezTo>
                <a:close/>
                <a:moveTo>
                  <a:pt x="20809" y="7398"/>
                </a:moveTo>
                <a:cubicBezTo>
                  <a:pt x="21072" y="10375"/>
                  <a:pt x="21918" y="13440"/>
                  <a:pt x="21685" y="16533"/>
                </a:cubicBezTo>
                <a:cubicBezTo>
                  <a:pt x="21364" y="14986"/>
                  <a:pt x="21218" y="13410"/>
                  <a:pt x="21043" y="11834"/>
                </a:cubicBezTo>
                <a:cubicBezTo>
                  <a:pt x="20867" y="10375"/>
                  <a:pt x="20546" y="8858"/>
                  <a:pt x="20809" y="7398"/>
                </a:cubicBezTo>
                <a:close/>
                <a:moveTo>
                  <a:pt x="14242" y="14140"/>
                </a:moveTo>
                <a:lnTo>
                  <a:pt x="14242" y="14140"/>
                </a:lnTo>
                <a:cubicBezTo>
                  <a:pt x="15322" y="14286"/>
                  <a:pt x="16285" y="14870"/>
                  <a:pt x="17190" y="15453"/>
                </a:cubicBezTo>
                <a:cubicBezTo>
                  <a:pt x="17715" y="15804"/>
                  <a:pt x="18212" y="16125"/>
                  <a:pt x="18737" y="16475"/>
                </a:cubicBezTo>
                <a:cubicBezTo>
                  <a:pt x="18905" y="16568"/>
                  <a:pt x="19191" y="16827"/>
                  <a:pt x="19444" y="17011"/>
                </a:cubicBezTo>
                <a:lnTo>
                  <a:pt x="19444" y="17011"/>
                </a:lnTo>
                <a:cubicBezTo>
                  <a:pt x="18582" y="16680"/>
                  <a:pt x="17743" y="16280"/>
                  <a:pt x="16927" y="15833"/>
                </a:cubicBezTo>
                <a:cubicBezTo>
                  <a:pt x="16023" y="15278"/>
                  <a:pt x="15118" y="14724"/>
                  <a:pt x="14242" y="14140"/>
                </a:cubicBezTo>
                <a:close/>
                <a:moveTo>
                  <a:pt x="24580" y="11219"/>
                </a:moveTo>
                <a:cubicBezTo>
                  <a:pt x="24682" y="11219"/>
                  <a:pt x="24667" y="11390"/>
                  <a:pt x="24691" y="11484"/>
                </a:cubicBezTo>
                <a:cubicBezTo>
                  <a:pt x="24778" y="12155"/>
                  <a:pt x="24807" y="12856"/>
                  <a:pt x="24749" y="13556"/>
                </a:cubicBezTo>
                <a:cubicBezTo>
                  <a:pt x="24778" y="14198"/>
                  <a:pt x="24749" y="14841"/>
                  <a:pt x="24720" y="15483"/>
                </a:cubicBezTo>
                <a:cubicBezTo>
                  <a:pt x="24662" y="16695"/>
                  <a:pt x="24547" y="18051"/>
                  <a:pt x="24008" y="19182"/>
                </a:cubicBezTo>
                <a:lnTo>
                  <a:pt x="24008" y="19182"/>
                </a:lnTo>
                <a:cubicBezTo>
                  <a:pt x="23861" y="18655"/>
                  <a:pt x="23961" y="17890"/>
                  <a:pt x="23961" y="17350"/>
                </a:cubicBezTo>
                <a:cubicBezTo>
                  <a:pt x="23961" y="16621"/>
                  <a:pt x="24019" y="15862"/>
                  <a:pt x="24107" y="15132"/>
                </a:cubicBezTo>
                <a:cubicBezTo>
                  <a:pt x="24165" y="14403"/>
                  <a:pt x="24224" y="13673"/>
                  <a:pt x="24311" y="12943"/>
                </a:cubicBezTo>
                <a:cubicBezTo>
                  <a:pt x="24341" y="12593"/>
                  <a:pt x="24399" y="12214"/>
                  <a:pt x="24428" y="11864"/>
                </a:cubicBezTo>
                <a:cubicBezTo>
                  <a:pt x="24428" y="11776"/>
                  <a:pt x="24428" y="11280"/>
                  <a:pt x="24486" y="11251"/>
                </a:cubicBezTo>
                <a:cubicBezTo>
                  <a:pt x="24525" y="11228"/>
                  <a:pt x="24556" y="11219"/>
                  <a:pt x="24580" y="11219"/>
                </a:cubicBezTo>
                <a:close/>
                <a:moveTo>
                  <a:pt x="15468" y="17642"/>
                </a:moveTo>
                <a:cubicBezTo>
                  <a:pt x="18270" y="17876"/>
                  <a:pt x="20780" y="18810"/>
                  <a:pt x="22969" y="20999"/>
                </a:cubicBezTo>
                <a:cubicBezTo>
                  <a:pt x="20342" y="20181"/>
                  <a:pt x="17832" y="19043"/>
                  <a:pt x="15468" y="17671"/>
                </a:cubicBezTo>
                <a:lnTo>
                  <a:pt x="15468" y="17642"/>
                </a:lnTo>
                <a:close/>
                <a:moveTo>
                  <a:pt x="6743" y="0"/>
                </a:moveTo>
                <a:cubicBezTo>
                  <a:pt x="6402" y="0"/>
                  <a:pt x="6975" y="997"/>
                  <a:pt x="7121" y="1240"/>
                </a:cubicBezTo>
                <a:lnTo>
                  <a:pt x="8639" y="3750"/>
                </a:lnTo>
                <a:cubicBezTo>
                  <a:pt x="9135" y="4480"/>
                  <a:pt x="9573" y="5268"/>
                  <a:pt x="9952" y="6056"/>
                </a:cubicBezTo>
                <a:cubicBezTo>
                  <a:pt x="9077" y="5618"/>
                  <a:pt x="8172" y="5180"/>
                  <a:pt x="7326" y="4772"/>
                </a:cubicBezTo>
                <a:cubicBezTo>
                  <a:pt x="6479" y="4334"/>
                  <a:pt x="5895" y="3663"/>
                  <a:pt x="5137" y="3166"/>
                </a:cubicBezTo>
                <a:cubicBezTo>
                  <a:pt x="4378" y="2670"/>
                  <a:pt x="3502" y="2378"/>
                  <a:pt x="2598" y="2320"/>
                </a:cubicBezTo>
                <a:cubicBezTo>
                  <a:pt x="2059" y="2260"/>
                  <a:pt x="1399" y="2119"/>
                  <a:pt x="792" y="2119"/>
                </a:cubicBezTo>
                <a:cubicBezTo>
                  <a:pt x="510" y="2119"/>
                  <a:pt x="241" y="2149"/>
                  <a:pt x="0" y="2232"/>
                </a:cubicBezTo>
                <a:cubicBezTo>
                  <a:pt x="642" y="2699"/>
                  <a:pt x="1343" y="3050"/>
                  <a:pt x="2072" y="3342"/>
                </a:cubicBezTo>
                <a:cubicBezTo>
                  <a:pt x="2714" y="3633"/>
                  <a:pt x="3386" y="3925"/>
                  <a:pt x="4057" y="4159"/>
                </a:cubicBezTo>
                <a:cubicBezTo>
                  <a:pt x="4699" y="4421"/>
                  <a:pt x="5399" y="4567"/>
                  <a:pt x="6100" y="4596"/>
                </a:cubicBezTo>
                <a:cubicBezTo>
                  <a:pt x="6859" y="4626"/>
                  <a:pt x="7442" y="5063"/>
                  <a:pt x="8114" y="5414"/>
                </a:cubicBezTo>
                <a:cubicBezTo>
                  <a:pt x="7326" y="5530"/>
                  <a:pt x="6538" y="5618"/>
                  <a:pt x="5720" y="5618"/>
                </a:cubicBezTo>
                <a:cubicBezTo>
                  <a:pt x="5577" y="5629"/>
                  <a:pt x="5434" y="5633"/>
                  <a:pt x="5291" y="5633"/>
                </a:cubicBezTo>
                <a:cubicBezTo>
                  <a:pt x="4987" y="5633"/>
                  <a:pt x="4683" y="5616"/>
                  <a:pt x="4379" y="5616"/>
                </a:cubicBezTo>
                <a:cubicBezTo>
                  <a:pt x="4067" y="5616"/>
                  <a:pt x="3756" y="5634"/>
                  <a:pt x="3444" y="5706"/>
                </a:cubicBezTo>
                <a:cubicBezTo>
                  <a:pt x="3969" y="6260"/>
                  <a:pt x="4845" y="6464"/>
                  <a:pt x="5574" y="6639"/>
                </a:cubicBezTo>
                <a:cubicBezTo>
                  <a:pt x="6023" y="6765"/>
                  <a:pt x="6483" y="6824"/>
                  <a:pt x="6940" y="6824"/>
                </a:cubicBezTo>
                <a:cubicBezTo>
                  <a:pt x="7226" y="6824"/>
                  <a:pt x="7511" y="6801"/>
                  <a:pt x="7792" y="6756"/>
                </a:cubicBezTo>
                <a:cubicBezTo>
                  <a:pt x="8230" y="6639"/>
                  <a:pt x="8639" y="6523"/>
                  <a:pt x="9018" y="6348"/>
                </a:cubicBezTo>
                <a:cubicBezTo>
                  <a:pt x="9136" y="6294"/>
                  <a:pt x="9258" y="6268"/>
                  <a:pt x="9376" y="6268"/>
                </a:cubicBezTo>
                <a:cubicBezTo>
                  <a:pt x="9580" y="6268"/>
                  <a:pt x="9775" y="6346"/>
                  <a:pt x="9923" y="6494"/>
                </a:cubicBezTo>
                <a:cubicBezTo>
                  <a:pt x="10886" y="7077"/>
                  <a:pt x="11791" y="7749"/>
                  <a:pt x="12725" y="8361"/>
                </a:cubicBezTo>
                <a:cubicBezTo>
                  <a:pt x="11762" y="7982"/>
                  <a:pt x="10740" y="7690"/>
                  <a:pt x="9719" y="7544"/>
                </a:cubicBezTo>
                <a:cubicBezTo>
                  <a:pt x="9206" y="7495"/>
                  <a:pt x="8553" y="7398"/>
                  <a:pt x="7940" y="7398"/>
                </a:cubicBezTo>
                <a:cubicBezTo>
                  <a:pt x="7471" y="7398"/>
                  <a:pt x="7025" y="7455"/>
                  <a:pt x="6683" y="7632"/>
                </a:cubicBezTo>
                <a:cubicBezTo>
                  <a:pt x="7121" y="8157"/>
                  <a:pt x="7763" y="8303"/>
                  <a:pt x="8405" y="8566"/>
                </a:cubicBezTo>
                <a:cubicBezTo>
                  <a:pt x="8960" y="8770"/>
                  <a:pt x="9544" y="8974"/>
                  <a:pt x="10127" y="9120"/>
                </a:cubicBezTo>
                <a:cubicBezTo>
                  <a:pt x="11181" y="9472"/>
                  <a:pt x="12279" y="9629"/>
                  <a:pt x="13382" y="9629"/>
                </a:cubicBezTo>
                <a:cubicBezTo>
                  <a:pt x="13539" y="9629"/>
                  <a:pt x="13695" y="9626"/>
                  <a:pt x="13852" y="9619"/>
                </a:cubicBezTo>
                <a:lnTo>
                  <a:pt x="13852" y="9619"/>
                </a:lnTo>
                <a:cubicBezTo>
                  <a:pt x="13865" y="9628"/>
                  <a:pt x="13879" y="9637"/>
                  <a:pt x="13892" y="9646"/>
                </a:cubicBezTo>
                <a:cubicBezTo>
                  <a:pt x="14067" y="9733"/>
                  <a:pt x="14301" y="9733"/>
                  <a:pt x="14476" y="9850"/>
                </a:cubicBezTo>
                <a:cubicBezTo>
                  <a:pt x="14914" y="10171"/>
                  <a:pt x="15322" y="10521"/>
                  <a:pt x="15672" y="10930"/>
                </a:cubicBezTo>
                <a:cubicBezTo>
                  <a:pt x="16577" y="11747"/>
                  <a:pt x="17394" y="12593"/>
                  <a:pt x="18241" y="13440"/>
                </a:cubicBezTo>
                <a:cubicBezTo>
                  <a:pt x="16752" y="12914"/>
                  <a:pt x="15585" y="11776"/>
                  <a:pt x="14126" y="11134"/>
                </a:cubicBezTo>
                <a:cubicBezTo>
                  <a:pt x="12847" y="10594"/>
                  <a:pt x="11458" y="10082"/>
                  <a:pt x="10067" y="10082"/>
                </a:cubicBezTo>
                <a:cubicBezTo>
                  <a:pt x="10028" y="10082"/>
                  <a:pt x="9990" y="10083"/>
                  <a:pt x="9952" y="10083"/>
                </a:cubicBezTo>
                <a:cubicBezTo>
                  <a:pt x="10915" y="10784"/>
                  <a:pt x="11937" y="11397"/>
                  <a:pt x="13017" y="11922"/>
                </a:cubicBezTo>
                <a:cubicBezTo>
                  <a:pt x="14067" y="12477"/>
                  <a:pt x="15176" y="13060"/>
                  <a:pt x="16256" y="13586"/>
                </a:cubicBezTo>
                <a:cubicBezTo>
                  <a:pt x="16811" y="13848"/>
                  <a:pt x="17394" y="14053"/>
                  <a:pt x="17978" y="14198"/>
                </a:cubicBezTo>
                <a:cubicBezTo>
                  <a:pt x="18562" y="14344"/>
                  <a:pt x="18941" y="14315"/>
                  <a:pt x="19350" y="14782"/>
                </a:cubicBezTo>
                <a:cubicBezTo>
                  <a:pt x="20167" y="15658"/>
                  <a:pt x="20897" y="16650"/>
                  <a:pt x="21626" y="17613"/>
                </a:cubicBezTo>
                <a:cubicBezTo>
                  <a:pt x="20079" y="17029"/>
                  <a:pt x="18795" y="16154"/>
                  <a:pt x="17424" y="15249"/>
                </a:cubicBezTo>
                <a:cubicBezTo>
                  <a:pt x="16752" y="14811"/>
                  <a:pt x="16023" y="14432"/>
                  <a:pt x="15264" y="14169"/>
                </a:cubicBezTo>
                <a:cubicBezTo>
                  <a:pt x="14729" y="13951"/>
                  <a:pt x="14134" y="13631"/>
                  <a:pt x="13563" y="13631"/>
                </a:cubicBezTo>
                <a:cubicBezTo>
                  <a:pt x="13448" y="13631"/>
                  <a:pt x="13333" y="13644"/>
                  <a:pt x="13221" y="13673"/>
                </a:cubicBezTo>
                <a:cubicBezTo>
                  <a:pt x="13746" y="14490"/>
                  <a:pt x="15060" y="15045"/>
                  <a:pt x="15906" y="15570"/>
                </a:cubicBezTo>
                <a:cubicBezTo>
                  <a:pt x="16723" y="16066"/>
                  <a:pt x="17540" y="16533"/>
                  <a:pt x="18416" y="16942"/>
                </a:cubicBezTo>
                <a:cubicBezTo>
                  <a:pt x="19291" y="17321"/>
                  <a:pt x="20196" y="17613"/>
                  <a:pt x="21130" y="17876"/>
                </a:cubicBezTo>
                <a:cubicBezTo>
                  <a:pt x="22181" y="18197"/>
                  <a:pt x="22531" y="18926"/>
                  <a:pt x="23086" y="19802"/>
                </a:cubicBezTo>
                <a:cubicBezTo>
                  <a:pt x="23202" y="20006"/>
                  <a:pt x="23961" y="21028"/>
                  <a:pt x="23669" y="21115"/>
                </a:cubicBezTo>
                <a:cubicBezTo>
                  <a:pt x="23666" y="21116"/>
                  <a:pt x="23662" y="21116"/>
                  <a:pt x="23658" y="21116"/>
                </a:cubicBezTo>
                <a:cubicBezTo>
                  <a:pt x="23463" y="21116"/>
                  <a:pt x="22732" y="20441"/>
                  <a:pt x="22589" y="20298"/>
                </a:cubicBezTo>
                <a:cubicBezTo>
                  <a:pt x="21860" y="19685"/>
                  <a:pt x="21101" y="19160"/>
                  <a:pt x="20284" y="18693"/>
                </a:cubicBezTo>
                <a:cubicBezTo>
                  <a:pt x="18981" y="18017"/>
                  <a:pt x="17228" y="17383"/>
                  <a:pt x="15668" y="17383"/>
                </a:cubicBezTo>
                <a:cubicBezTo>
                  <a:pt x="15410" y="17383"/>
                  <a:pt x="15158" y="17401"/>
                  <a:pt x="14914" y="17438"/>
                </a:cubicBezTo>
                <a:cubicBezTo>
                  <a:pt x="15176" y="18226"/>
                  <a:pt x="16490" y="18605"/>
                  <a:pt x="17161" y="18956"/>
                </a:cubicBezTo>
                <a:cubicBezTo>
                  <a:pt x="18036" y="19364"/>
                  <a:pt x="18970" y="19773"/>
                  <a:pt x="19875" y="20123"/>
                </a:cubicBezTo>
                <a:cubicBezTo>
                  <a:pt x="20780" y="20532"/>
                  <a:pt x="21685" y="20853"/>
                  <a:pt x="22619" y="21145"/>
                </a:cubicBezTo>
                <a:cubicBezTo>
                  <a:pt x="23027" y="21232"/>
                  <a:pt x="23728" y="21261"/>
                  <a:pt x="24049" y="21524"/>
                </a:cubicBezTo>
                <a:cubicBezTo>
                  <a:pt x="24341" y="21787"/>
                  <a:pt x="24516" y="22399"/>
                  <a:pt x="24691" y="22779"/>
                </a:cubicBezTo>
                <a:cubicBezTo>
                  <a:pt x="24778" y="22399"/>
                  <a:pt x="24428" y="21816"/>
                  <a:pt x="24311" y="21407"/>
                </a:cubicBezTo>
                <a:cubicBezTo>
                  <a:pt x="24165" y="21028"/>
                  <a:pt x="24107" y="20619"/>
                  <a:pt x="24136" y="20240"/>
                </a:cubicBezTo>
                <a:cubicBezTo>
                  <a:pt x="24195" y="19335"/>
                  <a:pt x="24574" y="18459"/>
                  <a:pt x="24749" y="17555"/>
                </a:cubicBezTo>
                <a:cubicBezTo>
                  <a:pt x="25070" y="15629"/>
                  <a:pt x="25158" y="13673"/>
                  <a:pt x="24983" y="11718"/>
                </a:cubicBezTo>
                <a:cubicBezTo>
                  <a:pt x="24983" y="11338"/>
                  <a:pt x="25041" y="10696"/>
                  <a:pt x="24866" y="10346"/>
                </a:cubicBezTo>
                <a:cubicBezTo>
                  <a:pt x="24790" y="10173"/>
                  <a:pt x="24724" y="10105"/>
                  <a:pt x="24666" y="10105"/>
                </a:cubicBezTo>
                <a:cubicBezTo>
                  <a:pt x="24481" y="10105"/>
                  <a:pt x="24385" y="10810"/>
                  <a:pt x="24341" y="10988"/>
                </a:cubicBezTo>
                <a:cubicBezTo>
                  <a:pt x="24165" y="11980"/>
                  <a:pt x="24019" y="12973"/>
                  <a:pt x="23903" y="13994"/>
                </a:cubicBezTo>
                <a:cubicBezTo>
                  <a:pt x="23669" y="16095"/>
                  <a:pt x="23611" y="18197"/>
                  <a:pt x="23786" y="20298"/>
                </a:cubicBezTo>
                <a:cubicBezTo>
                  <a:pt x="23173" y="19335"/>
                  <a:pt x="22385" y="18430"/>
                  <a:pt x="22181" y="17234"/>
                </a:cubicBezTo>
                <a:cubicBezTo>
                  <a:pt x="21977" y="16066"/>
                  <a:pt x="22064" y="14811"/>
                  <a:pt x="21977" y="13586"/>
                </a:cubicBezTo>
                <a:cubicBezTo>
                  <a:pt x="21860" y="12214"/>
                  <a:pt x="21655" y="10842"/>
                  <a:pt x="21451" y="9470"/>
                </a:cubicBezTo>
                <a:cubicBezTo>
                  <a:pt x="21276" y="8303"/>
                  <a:pt x="21276" y="6873"/>
                  <a:pt x="20722" y="5793"/>
                </a:cubicBezTo>
                <a:cubicBezTo>
                  <a:pt x="20050" y="7369"/>
                  <a:pt x="20488" y="9266"/>
                  <a:pt x="20663" y="10901"/>
                </a:cubicBezTo>
                <a:cubicBezTo>
                  <a:pt x="20867" y="12827"/>
                  <a:pt x="21101" y="14724"/>
                  <a:pt x="21305" y="16621"/>
                </a:cubicBezTo>
                <a:cubicBezTo>
                  <a:pt x="20751" y="15950"/>
                  <a:pt x="20050" y="15249"/>
                  <a:pt x="19963" y="14403"/>
                </a:cubicBezTo>
                <a:cubicBezTo>
                  <a:pt x="19875" y="13556"/>
                  <a:pt x="19963" y="12710"/>
                  <a:pt x="19817" y="11834"/>
                </a:cubicBezTo>
                <a:cubicBezTo>
                  <a:pt x="19554" y="10025"/>
                  <a:pt x="18620" y="8566"/>
                  <a:pt x="17628" y="7048"/>
                </a:cubicBezTo>
                <a:cubicBezTo>
                  <a:pt x="17394" y="6610"/>
                  <a:pt x="17132" y="6202"/>
                  <a:pt x="16811" y="5822"/>
                </a:cubicBezTo>
                <a:cubicBezTo>
                  <a:pt x="16691" y="5703"/>
                  <a:pt x="16592" y="5651"/>
                  <a:pt x="16517" y="5651"/>
                </a:cubicBezTo>
                <a:cubicBezTo>
                  <a:pt x="16372" y="5651"/>
                  <a:pt x="16315" y="5845"/>
                  <a:pt x="16373" y="6114"/>
                </a:cubicBezTo>
                <a:cubicBezTo>
                  <a:pt x="16460" y="6494"/>
                  <a:pt x="16606" y="6873"/>
                  <a:pt x="16782" y="7223"/>
                </a:cubicBezTo>
                <a:cubicBezTo>
                  <a:pt x="16957" y="7690"/>
                  <a:pt x="17161" y="8157"/>
                  <a:pt x="17336" y="8624"/>
                </a:cubicBezTo>
                <a:cubicBezTo>
                  <a:pt x="18007" y="10434"/>
                  <a:pt x="18620" y="12301"/>
                  <a:pt x="19262" y="14111"/>
                </a:cubicBezTo>
                <a:cubicBezTo>
                  <a:pt x="18679" y="13469"/>
                  <a:pt x="18007" y="12856"/>
                  <a:pt x="17482" y="12185"/>
                </a:cubicBezTo>
                <a:cubicBezTo>
                  <a:pt x="16869" y="11426"/>
                  <a:pt x="16665" y="10434"/>
                  <a:pt x="16373" y="9529"/>
                </a:cubicBezTo>
                <a:cubicBezTo>
                  <a:pt x="15818" y="7661"/>
                  <a:pt x="15030" y="5881"/>
                  <a:pt x="14038" y="4217"/>
                </a:cubicBezTo>
                <a:cubicBezTo>
                  <a:pt x="13746" y="3808"/>
                  <a:pt x="13484" y="3400"/>
                  <a:pt x="13163" y="3020"/>
                </a:cubicBezTo>
                <a:cubicBezTo>
                  <a:pt x="13075" y="2911"/>
                  <a:pt x="12788" y="2520"/>
                  <a:pt x="12590" y="2520"/>
                </a:cubicBezTo>
                <a:cubicBezTo>
                  <a:pt x="12525" y="2520"/>
                  <a:pt x="12469" y="2562"/>
                  <a:pt x="12433" y="2670"/>
                </a:cubicBezTo>
                <a:cubicBezTo>
                  <a:pt x="12345" y="2933"/>
                  <a:pt x="12696" y="3517"/>
                  <a:pt x="12783" y="3779"/>
                </a:cubicBezTo>
                <a:cubicBezTo>
                  <a:pt x="12958" y="4217"/>
                  <a:pt x="13104" y="4655"/>
                  <a:pt x="13250" y="5093"/>
                </a:cubicBezTo>
                <a:cubicBezTo>
                  <a:pt x="13863" y="6844"/>
                  <a:pt x="14476" y="8595"/>
                  <a:pt x="15497" y="10171"/>
                </a:cubicBezTo>
                <a:lnTo>
                  <a:pt x="13163" y="8361"/>
                </a:lnTo>
                <a:cubicBezTo>
                  <a:pt x="12520" y="7894"/>
                  <a:pt x="11674" y="7457"/>
                  <a:pt x="11411" y="6639"/>
                </a:cubicBezTo>
                <a:cubicBezTo>
                  <a:pt x="11149" y="5851"/>
                  <a:pt x="11032" y="5005"/>
                  <a:pt x="10682" y="4217"/>
                </a:cubicBezTo>
                <a:cubicBezTo>
                  <a:pt x="10332" y="3371"/>
                  <a:pt x="9806" y="2612"/>
                  <a:pt x="9193" y="1970"/>
                </a:cubicBezTo>
                <a:cubicBezTo>
                  <a:pt x="8551" y="1269"/>
                  <a:pt x="7851" y="656"/>
                  <a:pt x="7063" y="131"/>
                </a:cubicBezTo>
                <a:cubicBezTo>
                  <a:pt x="6913" y="40"/>
                  <a:pt x="6810" y="0"/>
                  <a:pt x="6743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9670559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Title and four columns"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15"/>
          <p:cNvSpPr txBox="1">
            <a:spLocks noGrp="1"/>
          </p:cNvSpPr>
          <p:nvPr>
            <p:ph type="title"/>
          </p:nvPr>
        </p:nvSpPr>
        <p:spPr>
          <a:xfrm>
            <a:off x="2748417" y="2358100"/>
            <a:ext cx="3230800" cy="66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None/>
              <a:defRPr sz="3733"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latin typeface="Poppins"/>
                <a:ea typeface="Poppins"/>
                <a:cs typeface="Poppins"/>
                <a:sym typeface="Poppi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latin typeface="Poppins"/>
                <a:ea typeface="Poppins"/>
                <a:cs typeface="Poppins"/>
                <a:sym typeface="Poppi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latin typeface="Poppins"/>
                <a:ea typeface="Poppins"/>
                <a:cs typeface="Poppins"/>
                <a:sym typeface="Poppi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latin typeface="Poppins"/>
                <a:ea typeface="Poppins"/>
                <a:cs typeface="Poppins"/>
                <a:sym typeface="Poppi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latin typeface="Poppins"/>
                <a:ea typeface="Poppins"/>
                <a:cs typeface="Poppins"/>
                <a:sym typeface="Poppi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latin typeface="Poppins"/>
                <a:ea typeface="Poppins"/>
                <a:cs typeface="Poppins"/>
                <a:sym typeface="Poppi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latin typeface="Poppins"/>
                <a:ea typeface="Poppins"/>
                <a:cs typeface="Poppins"/>
                <a:sym typeface="Poppi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380" name="Google Shape;380;p15"/>
          <p:cNvSpPr txBox="1">
            <a:spLocks noGrp="1"/>
          </p:cNvSpPr>
          <p:nvPr>
            <p:ph type="subTitle" idx="1"/>
          </p:nvPr>
        </p:nvSpPr>
        <p:spPr>
          <a:xfrm>
            <a:off x="2748417" y="2964633"/>
            <a:ext cx="3230800" cy="86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381" name="Google Shape;381;p15"/>
          <p:cNvSpPr txBox="1">
            <a:spLocks noGrp="1"/>
          </p:cNvSpPr>
          <p:nvPr>
            <p:ph type="title" idx="2"/>
          </p:nvPr>
        </p:nvSpPr>
        <p:spPr>
          <a:xfrm>
            <a:off x="950967" y="719333"/>
            <a:ext cx="10290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382" name="Google Shape;382;p15"/>
          <p:cNvSpPr txBox="1">
            <a:spLocks noGrp="1"/>
          </p:cNvSpPr>
          <p:nvPr>
            <p:ph type="title" idx="3"/>
          </p:nvPr>
        </p:nvSpPr>
        <p:spPr>
          <a:xfrm>
            <a:off x="6212644" y="2358100"/>
            <a:ext cx="3230800" cy="66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None/>
              <a:defRPr sz="3733"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latin typeface="Poppins"/>
                <a:ea typeface="Poppins"/>
                <a:cs typeface="Poppins"/>
                <a:sym typeface="Poppi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latin typeface="Poppins"/>
                <a:ea typeface="Poppins"/>
                <a:cs typeface="Poppins"/>
                <a:sym typeface="Poppi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latin typeface="Poppins"/>
                <a:ea typeface="Poppins"/>
                <a:cs typeface="Poppins"/>
                <a:sym typeface="Poppi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latin typeface="Poppins"/>
                <a:ea typeface="Poppins"/>
                <a:cs typeface="Poppins"/>
                <a:sym typeface="Poppi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latin typeface="Poppins"/>
                <a:ea typeface="Poppins"/>
                <a:cs typeface="Poppins"/>
                <a:sym typeface="Poppi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latin typeface="Poppins"/>
                <a:ea typeface="Poppins"/>
                <a:cs typeface="Poppins"/>
                <a:sym typeface="Poppi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latin typeface="Poppins"/>
                <a:ea typeface="Poppins"/>
                <a:cs typeface="Poppins"/>
                <a:sym typeface="Poppi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383" name="Google Shape;383;p15"/>
          <p:cNvSpPr txBox="1">
            <a:spLocks noGrp="1"/>
          </p:cNvSpPr>
          <p:nvPr>
            <p:ph type="subTitle" idx="4"/>
          </p:nvPr>
        </p:nvSpPr>
        <p:spPr>
          <a:xfrm>
            <a:off x="6212644" y="2964633"/>
            <a:ext cx="3230800" cy="86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384" name="Google Shape;384;p15"/>
          <p:cNvSpPr txBox="1">
            <a:spLocks noGrp="1"/>
          </p:cNvSpPr>
          <p:nvPr>
            <p:ph type="title" idx="5"/>
          </p:nvPr>
        </p:nvSpPr>
        <p:spPr>
          <a:xfrm>
            <a:off x="2748417" y="4263067"/>
            <a:ext cx="3230800" cy="66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None/>
              <a:defRPr sz="3733"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latin typeface="Poppins"/>
                <a:ea typeface="Poppins"/>
                <a:cs typeface="Poppins"/>
                <a:sym typeface="Poppi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latin typeface="Poppins"/>
                <a:ea typeface="Poppins"/>
                <a:cs typeface="Poppins"/>
                <a:sym typeface="Poppi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latin typeface="Poppins"/>
                <a:ea typeface="Poppins"/>
                <a:cs typeface="Poppins"/>
                <a:sym typeface="Poppi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latin typeface="Poppins"/>
                <a:ea typeface="Poppins"/>
                <a:cs typeface="Poppins"/>
                <a:sym typeface="Poppi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latin typeface="Poppins"/>
                <a:ea typeface="Poppins"/>
                <a:cs typeface="Poppins"/>
                <a:sym typeface="Poppi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latin typeface="Poppins"/>
                <a:ea typeface="Poppins"/>
                <a:cs typeface="Poppins"/>
                <a:sym typeface="Poppi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latin typeface="Poppins"/>
                <a:ea typeface="Poppins"/>
                <a:cs typeface="Poppins"/>
                <a:sym typeface="Poppi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385" name="Google Shape;385;p15"/>
          <p:cNvSpPr txBox="1">
            <a:spLocks noGrp="1"/>
          </p:cNvSpPr>
          <p:nvPr>
            <p:ph type="subTitle" idx="6"/>
          </p:nvPr>
        </p:nvSpPr>
        <p:spPr>
          <a:xfrm>
            <a:off x="2748417" y="4869600"/>
            <a:ext cx="3230800" cy="86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386" name="Google Shape;386;p15"/>
          <p:cNvSpPr txBox="1">
            <a:spLocks noGrp="1"/>
          </p:cNvSpPr>
          <p:nvPr>
            <p:ph type="title" idx="7"/>
          </p:nvPr>
        </p:nvSpPr>
        <p:spPr>
          <a:xfrm>
            <a:off x="6212644" y="4263067"/>
            <a:ext cx="3230800" cy="66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None/>
              <a:defRPr sz="3733"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latin typeface="Poppins"/>
                <a:ea typeface="Poppins"/>
                <a:cs typeface="Poppins"/>
                <a:sym typeface="Poppi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latin typeface="Poppins"/>
                <a:ea typeface="Poppins"/>
                <a:cs typeface="Poppins"/>
                <a:sym typeface="Poppi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latin typeface="Poppins"/>
                <a:ea typeface="Poppins"/>
                <a:cs typeface="Poppins"/>
                <a:sym typeface="Poppi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latin typeface="Poppins"/>
                <a:ea typeface="Poppins"/>
                <a:cs typeface="Poppins"/>
                <a:sym typeface="Poppi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latin typeface="Poppins"/>
                <a:ea typeface="Poppins"/>
                <a:cs typeface="Poppins"/>
                <a:sym typeface="Poppi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latin typeface="Poppins"/>
                <a:ea typeface="Poppins"/>
                <a:cs typeface="Poppins"/>
                <a:sym typeface="Poppi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latin typeface="Poppins"/>
                <a:ea typeface="Poppins"/>
                <a:cs typeface="Poppins"/>
                <a:sym typeface="Poppi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387" name="Google Shape;387;p15"/>
          <p:cNvSpPr txBox="1">
            <a:spLocks noGrp="1"/>
          </p:cNvSpPr>
          <p:nvPr>
            <p:ph type="subTitle" idx="8"/>
          </p:nvPr>
        </p:nvSpPr>
        <p:spPr>
          <a:xfrm>
            <a:off x="6212644" y="4869600"/>
            <a:ext cx="3230800" cy="86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grpSp>
        <p:nvGrpSpPr>
          <p:cNvPr id="388" name="Google Shape;388;p15"/>
          <p:cNvGrpSpPr/>
          <p:nvPr/>
        </p:nvGrpSpPr>
        <p:grpSpPr>
          <a:xfrm rot="10800000">
            <a:off x="-392151" y="5822518"/>
            <a:ext cx="2215924" cy="1035477"/>
            <a:chOff x="2431350" y="1519275"/>
            <a:chExt cx="925925" cy="432675"/>
          </a:xfrm>
        </p:grpSpPr>
        <p:sp>
          <p:nvSpPr>
            <p:cNvPr id="389" name="Google Shape;389;p15"/>
            <p:cNvSpPr/>
            <p:nvPr/>
          </p:nvSpPr>
          <p:spPr>
            <a:xfrm>
              <a:off x="2436450" y="1902400"/>
              <a:ext cx="822325" cy="49550"/>
            </a:xfrm>
            <a:custGeom>
              <a:avLst/>
              <a:gdLst/>
              <a:ahLst/>
              <a:cxnLst/>
              <a:rect l="l" t="t" r="r" b="b"/>
              <a:pathLst>
                <a:path w="32893" h="1982" extrusionOk="0">
                  <a:moveTo>
                    <a:pt x="409" y="1"/>
                  </a:moveTo>
                  <a:cubicBezTo>
                    <a:pt x="1" y="1"/>
                    <a:pt x="1" y="613"/>
                    <a:pt x="322" y="789"/>
                  </a:cubicBezTo>
                  <a:cubicBezTo>
                    <a:pt x="2008" y="1611"/>
                    <a:pt x="3847" y="1626"/>
                    <a:pt x="5683" y="1626"/>
                  </a:cubicBezTo>
                  <a:cubicBezTo>
                    <a:pt x="5754" y="1626"/>
                    <a:pt x="5825" y="1626"/>
                    <a:pt x="5895" y="1626"/>
                  </a:cubicBezTo>
                  <a:cubicBezTo>
                    <a:pt x="6531" y="1626"/>
                    <a:pt x="7166" y="1628"/>
                    <a:pt x="7793" y="1664"/>
                  </a:cubicBezTo>
                  <a:cubicBezTo>
                    <a:pt x="8508" y="1722"/>
                    <a:pt x="9231" y="1752"/>
                    <a:pt x="9953" y="1752"/>
                  </a:cubicBezTo>
                  <a:cubicBezTo>
                    <a:pt x="10675" y="1752"/>
                    <a:pt x="11398" y="1722"/>
                    <a:pt x="12113" y="1664"/>
                  </a:cubicBezTo>
                  <a:cubicBezTo>
                    <a:pt x="12527" y="1639"/>
                    <a:pt x="12941" y="1626"/>
                    <a:pt x="13355" y="1626"/>
                  </a:cubicBezTo>
                  <a:cubicBezTo>
                    <a:pt x="14398" y="1626"/>
                    <a:pt x="15437" y="1709"/>
                    <a:pt x="16461" y="1898"/>
                  </a:cubicBezTo>
                  <a:cubicBezTo>
                    <a:pt x="16869" y="1957"/>
                    <a:pt x="17274" y="1982"/>
                    <a:pt x="17677" y="1982"/>
                  </a:cubicBezTo>
                  <a:cubicBezTo>
                    <a:pt x="19663" y="1982"/>
                    <a:pt x="21593" y="1372"/>
                    <a:pt x="23582" y="1226"/>
                  </a:cubicBezTo>
                  <a:cubicBezTo>
                    <a:pt x="24416" y="1177"/>
                    <a:pt x="25250" y="1160"/>
                    <a:pt x="26084" y="1160"/>
                  </a:cubicBezTo>
                  <a:cubicBezTo>
                    <a:pt x="27855" y="1160"/>
                    <a:pt x="29627" y="1236"/>
                    <a:pt x="31398" y="1236"/>
                  </a:cubicBezTo>
                  <a:cubicBezTo>
                    <a:pt x="31741" y="1236"/>
                    <a:pt x="32083" y="1233"/>
                    <a:pt x="32426" y="1226"/>
                  </a:cubicBezTo>
                  <a:cubicBezTo>
                    <a:pt x="32893" y="1226"/>
                    <a:pt x="32893" y="409"/>
                    <a:pt x="32426" y="409"/>
                  </a:cubicBezTo>
                  <a:cubicBezTo>
                    <a:pt x="31381" y="388"/>
                    <a:pt x="30337" y="379"/>
                    <a:pt x="29293" y="379"/>
                  </a:cubicBezTo>
                  <a:cubicBezTo>
                    <a:pt x="27389" y="379"/>
                    <a:pt x="25486" y="411"/>
                    <a:pt x="23582" y="467"/>
                  </a:cubicBezTo>
                  <a:cubicBezTo>
                    <a:pt x="22042" y="505"/>
                    <a:pt x="20429" y="676"/>
                    <a:pt x="18844" y="676"/>
                  </a:cubicBezTo>
                  <a:cubicBezTo>
                    <a:pt x="17967" y="676"/>
                    <a:pt x="17099" y="623"/>
                    <a:pt x="16257" y="467"/>
                  </a:cubicBezTo>
                  <a:cubicBezTo>
                    <a:pt x="15265" y="295"/>
                    <a:pt x="14273" y="250"/>
                    <a:pt x="13280" y="250"/>
                  </a:cubicBezTo>
                  <a:cubicBezTo>
                    <a:pt x="12193" y="250"/>
                    <a:pt x="11105" y="304"/>
                    <a:pt x="10013" y="304"/>
                  </a:cubicBezTo>
                  <a:cubicBezTo>
                    <a:pt x="9401" y="304"/>
                    <a:pt x="8788" y="287"/>
                    <a:pt x="8173" y="234"/>
                  </a:cubicBezTo>
                  <a:cubicBezTo>
                    <a:pt x="5575" y="1"/>
                    <a:pt x="2978" y="146"/>
                    <a:pt x="40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0" name="Google Shape;390;p15"/>
            <p:cNvSpPr/>
            <p:nvPr/>
          </p:nvSpPr>
          <p:spPr>
            <a:xfrm>
              <a:off x="2458550" y="1828350"/>
              <a:ext cx="822000" cy="58175"/>
            </a:xfrm>
            <a:custGeom>
              <a:avLst/>
              <a:gdLst/>
              <a:ahLst/>
              <a:cxnLst/>
              <a:rect l="l" t="t" r="r" b="b"/>
              <a:pathLst>
                <a:path w="32880" h="2327" extrusionOk="0">
                  <a:moveTo>
                    <a:pt x="3976" y="0"/>
                  </a:moveTo>
                  <a:cubicBezTo>
                    <a:pt x="2648" y="0"/>
                    <a:pt x="1335" y="132"/>
                    <a:pt x="138" y="599"/>
                  </a:cubicBezTo>
                  <a:cubicBezTo>
                    <a:pt x="0" y="654"/>
                    <a:pt x="19" y="893"/>
                    <a:pt x="146" y="893"/>
                  </a:cubicBezTo>
                  <a:cubicBezTo>
                    <a:pt x="153" y="893"/>
                    <a:pt x="160" y="892"/>
                    <a:pt x="167" y="890"/>
                  </a:cubicBezTo>
                  <a:lnTo>
                    <a:pt x="167" y="920"/>
                  </a:lnTo>
                  <a:cubicBezTo>
                    <a:pt x="346" y="908"/>
                    <a:pt x="526" y="903"/>
                    <a:pt x="707" y="903"/>
                  </a:cubicBezTo>
                  <a:cubicBezTo>
                    <a:pt x="1912" y="903"/>
                    <a:pt x="3152" y="1124"/>
                    <a:pt x="4370" y="1124"/>
                  </a:cubicBezTo>
                  <a:cubicBezTo>
                    <a:pt x="5771" y="1124"/>
                    <a:pt x="7230" y="1270"/>
                    <a:pt x="8660" y="1299"/>
                  </a:cubicBezTo>
                  <a:lnTo>
                    <a:pt x="12980" y="1299"/>
                  </a:lnTo>
                  <a:cubicBezTo>
                    <a:pt x="14410" y="1299"/>
                    <a:pt x="15811" y="1562"/>
                    <a:pt x="17241" y="1649"/>
                  </a:cubicBezTo>
                  <a:cubicBezTo>
                    <a:pt x="18184" y="1717"/>
                    <a:pt x="19131" y="1740"/>
                    <a:pt x="20079" y="1740"/>
                  </a:cubicBezTo>
                  <a:cubicBezTo>
                    <a:pt x="21975" y="1740"/>
                    <a:pt x="23876" y="1649"/>
                    <a:pt x="25763" y="1649"/>
                  </a:cubicBezTo>
                  <a:cubicBezTo>
                    <a:pt x="26156" y="1615"/>
                    <a:pt x="26559" y="1601"/>
                    <a:pt x="26967" y="1601"/>
                  </a:cubicBezTo>
                  <a:cubicBezTo>
                    <a:pt x="27255" y="1601"/>
                    <a:pt x="27545" y="1608"/>
                    <a:pt x="27835" y="1620"/>
                  </a:cubicBezTo>
                  <a:cubicBezTo>
                    <a:pt x="28331" y="1678"/>
                    <a:pt x="28857" y="1853"/>
                    <a:pt x="29382" y="1941"/>
                  </a:cubicBezTo>
                  <a:cubicBezTo>
                    <a:pt x="29954" y="2020"/>
                    <a:pt x="30727" y="2326"/>
                    <a:pt x="31411" y="2326"/>
                  </a:cubicBezTo>
                  <a:cubicBezTo>
                    <a:pt x="31739" y="2326"/>
                    <a:pt x="32045" y="2256"/>
                    <a:pt x="32300" y="2058"/>
                  </a:cubicBezTo>
                  <a:cubicBezTo>
                    <a:pt x="32880" y="1623"/>
                    <a:pt x="32501" y="629"/>
                    <a:pt x="31989" y="629"/>
                  </a:cubicBezTo>
                  <a:cubicBezTo>
                    <a:pt x="31882" y="629"/>
                    <a:pt x="31769" y="673"/>
                    <a:pt x="31658" y="774"/>
                  </a:cubicBezTo>
                  <a:cubicBezTo>
                    <a:pt x="31555" y="853"/>
                    <a:pt x="31415" y="883"/>
                    <a:pt x="31258" y="883"/>
                  </a:cubicBezTo>
                  <a:cubicBezTo>
                    <a:pt x="30837" y="883"/>
                    <a:pt x="30292" y="670"/>
                    <a:pt x="29995" y="628"/>
                  </a:cubicBezTo>
                  <a:cubicBezTo>
                    <a:pt x="29440" y="599"/>
                    <a:pt x="28886" y="569"/>
                    <a:pt x="28360" y="482"/>
                  </a:cubicBezTo>
                  <a:cubicBezTo>
                    <a:pt x="27909" y="407"/>
                    <a:pt x="27453" y="383"/>
                    <a:pt x="26997" y="383"/>
                  </a:cubicBezTo>
                  <a:cubicBezTo>
                    <a:pt x="26214" y="383"/>
                    <a:pt x="25428" y="453"/>
                    <a:pt x="24654" y="453"/>
                  </a:cubicBezTo>
                  <a:cubicBezTo>
                    <a:pt x="22984" y="453"/>
                    <a:pt x="21292" y="528"/>
                    <a:pt x="19612" y="528"/>
                  </a:cubicBezTo>
                  <a:cubicBezTo>
                    <a:pt x="18532" y="528"/>
                    <a:pt x="17457" y="497"/>
                    <a:pt x="16394" y="394"/>
                  </a:cubicBezTo>
                  <a:cubicBezTo>
                    <a:pt x="15081" y="248"/>
                    <a:pt x="13768" y="161"/>
                    <a:pt x="12454" y="132"/>
                  </a:cubicBezTo>
                  <a:cubicBezTo>
                    <a:pt x="11287" y="132"/>
                    <a:pt x="10120" y="218"/>
                    <a:pt x="8952" y="218"/>
                  </a:cubicBezTo>
                  <a:cubicBezTo>
                    <a:pt x="8602" y="218"/>
                    <a:pt x="8252" y="210"/>
                    <a:pt x="7902" y="190"/>
                  </a:cubicBezTo>
                  <a:cubicBezTo>
                    <a:pt x="6647" y="132"/>
                    <a:pt x="5304" y="0"/>
                    <a:pt x="397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1" name="Google Shape;391;p15"/>
            <p:cNvSpPr/>
            <p:nvPr/>
          </p:nvSpPr>
          <p:spPr>
            <a:xfrm>
              <a:off x="2431350" y="1738000"/>
              <a:ext cx="883975" cy="71800"/>
            </a:xfrm>
            <a:custGeom>
              <a:avLst/>
              <a:gdLst/>
              <a:ahLst/>
              <a:cxnLst/>
              <a:rect l="l" t="t" r="r" b="b"/>
              <a:pathLst>
                <a:path w="35359" h="2872" extrusionOk="0">
                  <a:moveTo>
                    <a:pt x="21524" y="0"/>
                  </a:moveTo>
                  <a:cubicBezTo>
                    <a:pt x="20534" y="0"/>
                    <a:pt x="19535" y="39"/>
                    <a:pt x="18562" y="39"/>
                  </a:cubicBezTo>
                  <a:cubicBezTo>
                    <a:pt x="15469" y="68"/>
                    <a:pt x="12463" y="506"/>
                    <a:pt x="9398" y="710"/>
                  </a:cubicBezTo>
                  <a:cubicBezTo>
                    <a:pt x="8843" y="744"/>
                    <a:pt x="8288" y="752"/>
                    <a:pt x="7735" y="752"/>
                  </a:cubicBezTo>
                  <a:cubicBezTo>
                    <a:pt x="7286" y="752"/>
                    <a:pt x="6838" y="747"/>
                    <a:pt x="6393" y="747"/>
                  </a:cubicBezTo>
                  <a:cubicBezTo>
                    <a:pt x="5972" y="747"/>
                    <a:pt x="5553" y="751"/>
                    <a:pt x="5137" y="769"/>
                  </a:cubicBezTo>
                  <a:cubicBezTo>
                    <a:pt x="3561" y="856"/>
                    <a:pt x="2014" y="1323"/>
                    <a:pt x="467" y="1586"/>
                  </a:cubicBezTo>
                  <a:cubicBezTo>
                    <a:pt x="1" y="1673"/>
                    <a:pt x="1" y="2345"/>
                    <a:pt x="467" y="2432"/>
                  </a:cubicBezTo>
                  <a:lnTo>
                    <a:pt x="467" y="2461"/>
                  </a:lnTo>
                  <a:cubicBezTo>
                    <a:pt x="734" y="2492"/>
                    <a:pt x="998" y="2505"/>
                    <a:pt x="1261" y="2505"/>
                  </a:cubicBezTo>
                  <a:cubicBezTo>
                    <a:pt x="2499" y="2505"/>
                    <a:pt x="3711" y="2223"/>
                    <a:pt x="4962" y="2199"/>
                  </a:cubicBezTo>
                  <a:cubicBezTo>
                    <a:pt x="5306" y="2186"/>
                    <a:pt x="5647" y="2181"/>
                    <a:pt x="5985" y="2181"/>
                  </a:cubicBezTo>
                  <a:cubicBezTo>
                    <a:pt x="6589" y="2181"/>
                    <a:pt x="7185" y="2195"/>
                    <a:pt x="7778" y="2195"/>
                  </a:cubicBezTo>
                  <a:cubicBezTo>
                    <a:pt x="8320" y="2195"/>
                    <a:pt x="8859" y="2183"/>
                    <a:pt x="9398" y="2140"/>
                  </a:cubicBezTo>
                  <a:cubicBezTo>
                    <a:pt x="12463" y="1965"/>
                    <a:pt x="15498" y="1527"/>
                    <a:pt x="18562" y="1527"/>
                  </a:cubicBezTo>
                  <a:cubicBezTo>
                    <a:pt x="19438" y="1527"/>
                    <a:pt x="20334" y="1496"/>
                    <a:pt x="21233" y="1496"/>
                  </a:cubicBezTo>
                  <a:cubicBezTo>
                    <a:pt x="21832" y="1496"/>
                    <a:pt x="22432" y="1510"/>
                    <a:pt x="23028" y="1557"/>
                  </a:cubicBezTo>
                  <a:cubicBezTo>
                    <a:pt x="24283" y="1644"/>
                    <a:pt x="25538" y="1994"/>
                    <a:pt x="26793" y="2053"/>
                  </a:cubicBezTo>
                  <a:cubicBezTo>
                    <a:pt x="28077" y="2111"/>
                    <a:pt x="29244" y="2315"/>
                    <a:pt x="30441" y="2432"/>
                  </a:cubicBezTo>
                  <a:cubicBezTo>
                    <a:pt x="31730" y="2544"/>
                    <a:pt x="33019" y="2872"/>
                    <a:pt x="34308" y="2872"/>
                  </a:cubicBezTo>
                  <a:cubicBezTo>
                    <a:pt x="34362" y="2872"/>
                    <a:pt x="34415" y="2871"/>
                    <a:pt x="34468" y="2870"/>
                  </a:cubicBezTo>
                  <a:cubicBezTo>
                    <a:pt x="35358" y="2870"/>
                    <a:pt x="35345" y="1176"/>
                    <a:pt x="34511" y="1176"/>
                  </a:cubicBezTo>
                  <a:cubicBezTo>
                    <a:pt x="34497" y="1176"/>
                    <a:pt x="34483" y="1176"/>
                    <a:pt x="34468" y="1177"/>
                  </a:cubicBezTo>
                  <a:cubicBezTo>
                    <a:pt x="34175" y="1201"/>
                    <a:pt x="33881" y="1211"/>
                    <a:pt x="33588" y="1211"/>
                  </a:cubicBezTo>
                  <a:cubicBezTo>
                    <a:pt x="31313" y="1211"/>
                    <a:pt x="29038" y="587"/>
                    <a:pt x="26763" y="535"/>
                  </a:cubicBezTo>
                  <a:cubicBezTo>
                    <a:pt x="25508" y="506"/>
                    <a:pt x="24253" y="127"/>
                    <a:pt x="22998" y="39"/>
                  </a:cubicBezTo>
                  <a:cubicBezTo>
                    <a:pt x="22512" y="10"/>
                    <a:pt x="22019" y="0"/>
                    <a:pt x="2152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2" name="Google Shape;392;p15"/>
            <p:cNvSpPr/>
            <p:nvPr/>
          </p:nvSpPr>
          <p:spPr>
            <a:xfrm>
              <a:off x="2465650" y="1677525"/>
              <a:ext cx="858050" cy="41800"/>
            </a:xfrm>
            <a:custGeom>
              <a:avLst/>
              <a:gdLst/>
              <a:ahLst/>
              <a:cxnLst/>
              <a:rect l="l" t="t" r="r" b="b"/>
              <a:pathLst>
                <a:path w="34322" h="1672" extrusionOk="0">
                  <a:moveTo>
                    <a:pt x="18410" y="1"/>
                  </a:moveTo>
                  <a:cubicBezTo>
                    <a:pt x="18024" y="1"/>
                    <a:pt x="17636" y="2"/>
                    <a:pt x="17249" y="6"/>
                  </a:cubicBezTo>
                  <a:cubicBezTo>
                    <a:pt x="14505" y="36"/>
                    <a:pt x="11791" y="36"/>
                    <a:pt x="9077" y="182"/>
                  </a:cubicBezTo>
                  <a:cubicBezTo>
                    <a:pt x="6100" y="328"/>
                    <a:pt x="3152" y="707"/>
                    <a:pt x="205" y="911"/>
                  </a:cubicBezTo>
                  <a:cubicBezTo>
                    <a:pt x="0" y="911"/>
                    <a:pt x="0" y="1261"/>
                    <a:pt x="205" y="1291"/>
                  </a:cubicBezTo>
                  <a:lnTo>
                    <a:pt x="175" y="1261"/>
                  </a:lnTo>
                  <a:lnTo>
                    <a:pt x="175" y="1261"/>
                  </a:lnTo>
                  <a:cubicBezTo>
                    <a:pt x="1531" y="1315"/>
                    <a:pt x="2862" y="1440"/>
                    <a:pt x="4235" y="1440"/>
                  </a:cubicBezTo>
                  <a:cubicBezTo>
                    <a:pt x="4370" y="1440"/>
                    <a:pt x="4505" y="1439"/>
                    <a:pt x="4641" y="1437"/>
                  </a:cubicBezTo>
                  <a:cubicBezTo>
                    <a:pt x="6042" y="1407"/>
                    <a:pt x="7442" y="1320"/>
                    <a:pt x="8843" y="1291"/>
                  </a:cubicBezTo>
                  <a:cubicBezTo>
                    <a:pt x="10244" y="1232"/>
                    <a:pt x="11645" y="1218"/>
                    <a:pt x="13042" y="1218"/>
                  </a:cubicBezTo>
                  <a:cubicBezTo>
                    <a:pt x="14440" y="1218"/>
                    <a:pt x="15833" y="1232"/>
                    <a:pt x="17220" y="1232"/>
                  </a:cubicBezTo>
                  <a:cubicBezTo>
                    <a:pt x="19875" y="1232"/>
                    <a:pt x="22502" y="1378"/>
                    <a:pt x="25158" y="1378"/>
                  </a:cubicBezTo>
                  <a:lnTo>
                    <a:pt x="29536" y="1378"/>
                  </a:lnTo>
                  <a:cubicBezTo>
                    <a:pt x="29983" y="1378"/>
                    <a:pt x="30431" y="1352"/>
                    <a:pt x="30870" y="1352"/>
                  </a:cubicBezTo>
                  <a:cubicBezTo>
                    <a:pt x="31089" y="1352"/>
                    <a:pt x="31306" y="1359"/>
                    <a:pt x="31520" y="1378"/>
                  </a:cubicBezTo>
                  <a:cubicBezTo>
                    <a:pt x="32162" y="1407"/>
                    <a:pt x="32863" y="1641"/>
                    <a:pt x="33534" y="1670"/>
                  </a:cubicBezTo>
                  <a:cubicBezTo>
                    <a:pt x="33549" y="1671"/>
                    <a:pt x="33564" y="1672"/>
                    <a:pt x="33579" y="1672"/>
                  </a:cubicBezTo>
                  <a:cubicBezTo>
                    <a:pt x="34322" y="1672"/>
                    <a:pt x="34307" y="240"/>
                    <a:pt x="33534" y="240"/>
                  </a:cubicBezTo>
                  <a:cubicBezTo>
                    <a:pt x="32308" y="240"/>
                    <a:pt x="31082" y="62"/>
                    <a:pt x="29809" y="62"/>
                  </a:cubicBezTo>
                  <a:cubicBezTo>
                    <a:pt x="29718" y="62"/>
                    <a:pt x="29627" y="63"/>
                    <a:pt x="29536" y="65"/>
                  </a:cubicBezTo>
                  <a:lnTo>
                    <a:pt x="25391" y="65"/>
                  </a:lnTo>
                  <a:cubicBezTo>
                    <a:pt x="23040" y="65"/>
                    <a:pt x="20731" y="1"/>
                    <a:pt x="1841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3" name="Google Shape;393;p15"/>
            <p:cNvSpPr/>
            <p:nvPr/>
          </p:nvSpPr>
          <p:spPr>
            <a:xfrm>
              <a:off x="2461275" y="1595975"/>
              <a:ext cx="869550" cy="44525"/>
            </a:xfrm>
            <a:custGeom>
              <a:avLst/>
              <a:gdLst/>
              <a:ahLst/>
              <a:cxnLst/>
              <a:rect l="l" t="t" r="r" b="b"/>
              <a:pathLst>
                <a:path w="34782" h="1781" extrusionOk="0">
                  <a:moveTo>
                    <a:pt x="28756" y="1"/>
                  </a:moveTo>
                  <a:cubicBezTo>
                    <a:pt x="28433" y="1"/>
                    <a:pt x="28109" y="18"/>
                    <a:pt x="27784" y="58"/>
                  </a:cubicBezTo>
                  <a:cubicBezTo>
                    <a:pt x="26354" y="204"/>
                    <a:pt x="24924" y="233"/>
                    <a:pt x="23494" y="233"/>
                  </a:cubicBezTo>
                  <a:cubicBezTo>
                    <a:pt x="23325" y="236"/>
                    <a:pt x="23155" y="238"/>
                    <a:pt x="22987" y="238"/>
                  </a:cubicBezTo>
                  <a:cubicBezTo>
                    <a:pt x="21614" y="238"/>
                    <a:pt x="20260" y="142"/>
                    <a:pt x="18883" y="116"/>
                  </a:cubicBezTo>
                  <a:cubicBezTo>
                    <a:pt x="18561" y="107"/>
                    <a:pt x="18239" y="103"/>
                    <a:pt x="17917" y="103"/>
                  </a:cubicBezTo>
                  <a:cubicBezTo>
                    <a:pt x="15111" y="103"/>
                    <a:pt x="12286" y="411"/>
                    <a:pt x="9485" y="438"/>
                  </a:cubicBezTo>
                  <a:cubicBezTo>
                    <a:pt x="7997" y="438"/>
                    <a:pt x="6479" y="438"/>
                    <a:pt x="4991" y="525"/>
                  </a:cubicBezTo>
                  <a:cubicBezTo>
                    <a:pt x="3386" y="613"/>
                    <a:pt x="1839" y="1021"/>
                    <a:pt x="263" y="1255"/>
                  </a:cubicBezTo>
                  <a:cubicBezTo>
                    <a:pt x="0" y="1284"/>
                    <a:pt x="0" y="1692"/>
                    <a:pt x="263" y="1722"/>
                  </a:cubicBezTo>
                  <a:lnTo>
                    <a:pt x="234" y="1692"/>
                  </a:lnTo>
                  <a:lnTo>
                    <a:pt x="234" y="1692"/>
                  </a:lnTo>
                  <a:cubicBezTo>
                    <a:pt x="620" y="1722"/>
                    <a:pt x="1003" y="1733"/>
                    <a:pt x="1385" y="1733"/>
                  </a:cubicBezTo>
                  <a:cubicBezTo>
                    <a:pt x="2528" y="1733"/>
                    <a:pt x="3656" y="1634"/>
                    <a:pt x="4816" y="1634"/>
                  </a:cubicBezTo>
                  <a:cubicBezTo>
                    <a:pt x="6333" y="1634"/>
                    <a:pt x="7938" y="1663"/>
                    <a:pt x="9485" y="1663"/>
                  </a:cubicBezTo>
                  <a:cubicBezTo>
                    <a:pt x="12217" y="1663"/>
                    <a:pt x="14927" y="1378"/>
                    <a:pt x="17634" y="1378"/>
                  </a:cubicBezTo>
                  <a:cubicBezTo>
                    <a:pt x="18050" y="1378"/>
                    <a:pt x="18467" y="1385"/>
                    <a:pt x="18883" y="1401"/>
                  </a:cubicBezTo>
                  <a:cubicBezTo>
                    <a:pt x="20634" y="1453"/>
                    <a:pt x="22396" y="1527"/>
                    <a:pt x="24162" y="1527"/>
                  </a:cubicBezTo>
                  <a:cubicBezTo>
                    <a:pt x="25339" y="1527"/>
                    <a:pt x="26518" y="1494"/>
                    <a:pt x="27697" y="1401"/>
                  </a:cubicBezTo>
                  <a:cubicBezTo>
                    <a:pt x="28193" y="1346"/>
                    <a:pt x="28696" y="1316"/>
                    <a:pt x="29202" y="1316"/>
                  </a:cubicBezTo>
                  <a:cubicBezTo>
                    <a:pt x="29767" y="1316"/>
                    <a:pt x="30337" y="1353"/>
                    <a:pt x="30907" y="1430"/>
                  </a:cubicBezTo>
                  <a:cubicBezTo>
                    <a:pt x="31929" y="1634"/>
                    <a:pt x="32979" y="1751"/>
                    <a:pt x="34030" y="1780"/>
                  </a:cubicBezTo>
                  <a:cubicBezTo>
                    <a:pt x="34781" y="1780"/>
                    <a:pt x="34760" y="408"/>
                    <a:pt x="34052" y="408"/>
                  </a:cubicBezTo>
                  <a:cubicBezTo>
                    <a:pt x="34045" y="408"/>
                    <a:pt x="34038" y="408"/>
                    <a:pt x="34030" y="408"/>
                  </a:cubicBezTo>
                  <a:cubicBezTo>
                    <a:pt x="33874" y="417"/>
                    <a:pt x="33719" y="421"/>
                    <a:pt x="33563" y="421"/>
                  </a:cubicBezTo>
                  <a:cubicBezTo>
                    <a:pt x="31967" y="421"/>
                    <a:pt x="30369" y="1"/>
                    <a:pt x="2875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4" name="Google Shape;394;p15"/>
            <p:cNvSpPr/>
            <p:nvPr/>
          </p:nvSpPr>
          <p:spPr>
            <a:xfrm>
              <a:off x="2476600" y="1519275"/>
              <a:ext cx="880675" cy="52375"/>
            </a:xfrm>
            <a:custGeom>
              <a:avLst/>
              <a:gdLst/>
              <a:ahLst/>
              <a:cxnLst/>
              <a:rect l="l" t="t" r="r" b="b"/>
              <a:pathLst>
                <a:path w="35227" h="2095" extrusionOk="0">
                  <a:moveTo>
                    <a:pt x="23244" y="1"/>
                  </a:moveTo>
                  <a:cubicBezTo>
                    <a:pt x="23162" y="1"/>
                    <a:pt x="23080" y="2"/>
                    <a:pt x="22998" y="3"/>
                  </a:cubicBezTo>
                  <a:cubicBezTo>
                    <a:pt x="21422" y="3"/>
                    <a:pt x="19846" y="149"/>
                    <a:pt x="18270" y="149"/>
                  </a:cubicBezTo>
                  <a:cubicBezTo>
                    <a:pt x="18192" y="148"/>
                    <a:pt x="18115" y="148"/>
                    <a:pt x="18037" y="148"/>
                  </a:cubicBezTo>
                  <a:cubicBezTo>
                    <a:pt x="15082" y="148"/>
                    <a:pt x="12181" y="676"/>
                    <a:pt x="9252" y="733"/>
                  </a:cubicBezTo>
                  <a:cubicBezTo>
                    <a:pt x="7705" y="762"/>
                    <a:pt x="6187" y="733"/>
                    <a:pt x="4640" y="820"/>
                  </a:cubicBezTo>
                  <a:cubicBezTo>
                    <a:pt x="3911" y="850"/>
                    <a:pt x="3152" y="820"/>
                    <a:pt x="2422" y="908"/>
                  </a:cubicBezTo>
                  <a:cubicBezTo>
                    <a:pt x="1664" y="996"/>
                    <a:pt x="992" y="1229"/>
                    <a:pt x="263" y="1317"/>
                  </a:cubicBezTo>
                  <a:cubicBezTo>
                    <a:pt x="0" y="1346"/>
                    <a:pt x="0" y="1725"/>
                    <a:pt x="263" y="1784"/>
                  </a:cubicBezTo>
                  <a:lnTo>
                    <a:pt x="292" y="1784"/>
                  </a:lnTo>
                  <a:cubicBezTo>
                    <a:pt x="1908" y="1998"/>
                    <a:pt x="3572" y="2045"/>
                    <a:pt x="5239" y="2045"/>
                  </a:cubicBezTo>
                  <a:cubicBezTo>
                    <a:pt x="6522" y="2045"/>
                    <a:pt x="7808" y="2017"/>
                    <a:pt x="9077" y="2017"/>
                  </a:cubicBezTo>
                  <a:cubicBezTo>
                    <a:pt x="11988" y="1989"/>
                    <a:pt x="14873" y="1487"/>
                    <a:pt x="17807" y="1487"/>
                  </a:cubicBezTo>
                  <a:cubicBezTo>
                    <a:pt x="17961" y="1487"/>
                    <a:pt x="18115" y="1489"/>
                    <a:pt x="18270" y="1492"/>
                  </a:cubicBezTo>
                  <a:cubicBezTo>
                    <a:pt x="18387" y="1494"/>
                    <a:pt x="18503" y="1495"/>
                    <a:pt x="18620" y="1495"/>
                  </a:cubicBezTo>
                  <a:cubicBezTo>
                    <a:pt x="20021" y="1495"/>
                    <a:pt x="21420" y="1346"/>
                    <a:pt x="22794" y="1346"/>
                  </a:cubicBezTo>
                  <a:cubicBezTo>
                    <a:pt x="24224" y="1346"/>
                    <a:pt x="25595" y="1579"/>
                    <a:pt x="27026" y="1579"/>
                  </a:cubicBezTo>
                  <a:cubicBezTo>
                    <a:pt x="28339" y="1579"/>
                    <a:pt x="29623" y="1871"/>
                    <a:pt x="30936" y="1988"/>
                  </a:cubicBezTo>
                  <a:cubicBezTo>
                    <a:pt x="31054" y="1999"/>
                    <a:pt x="31170" y="2002"/>
                    <a:pt x="31283" y="2002"/>
                  </a:cubicBezTo>
                  <a:cubicBezTo>
                    <a:pt x="31563" y="2002"/>
                    <a:pt x="31833" y="1979"/>
                    <a:pt x="32107" y="1979"/>
                  </a:cubicBezTo>
                  <a:cubicBezTo>
                    <a:pt x="32324" y="1979"/>
                    <a:pt x="32544" y="1994"/>
                    <a:pt x="32775" y="2046"/>
                  </a:cubicBezTo>
                  <a:cubicBezTo>
                    <a:pt x="33117" y="2080"/>
                    <a:pt x="33449" y="2095"/>
                    <a:pt x="33782" y="2095"/>
                  </a:cubicBezTo>
                  <a:cubicBezTo>
                    <a:pt x="34018" y="2095"/>
                    <a:pt x="34255" y="2088"/>
                    <a:pt x="34497" y="2075"/>
                  </a:cubicBezTo>
                  <a:cubicBezTo>
                    <a:pt x="35227" y="2075"/>
                    <a:pt x="35227" y="733"/>
                    <a:pt x="34497" y="733"/>
                  </a:cubicBezTo>
                  <a:cubicBezTo>
                    <a:pt x="34351" y="740"/>
                    <a:pt x="34207" y="744"/>
                    <a:pt x="34064" y="744"/>
                  </a:cubicBezTo>
                  <a:cubicBezTo>
                    <a:pt x="33634" y="744"/>
                    <a:pt x="33213" y="711"/>
                    <a:pt x="32775" y="645"/>
                  </a:cubicBezTo>
                  <a:cubicBezTo>
                    <a:pt x="32614" y="609"/>
                    <a:pt x="32456" y="596"/>
                    <a:pt x="32298" y="596"/>
                  </a:cubicBezTo>
                  <a:cubicBezTo>
                    <a:pt x="31930" y="596"/>
                    <a:pt x="31567" y="666"/>
                    <a:pt x="31197" y="666"/>
                  </a:cubicBezTo>
                  <a:cubicBezTo>
                    <a:pt x="31091" y="666"/>
                    <a:pt x="30985" y="660"/>
                    <a:pt x="30878" y="645"/>
                  </a:cubicBezTo>
                  <a:cubicBezTo>
                    <a:pt x="29652" y="441"/>
                    <a:pt x="28397" y="295"/>
                    <a:pt x="27171" y="237"/>
                  </a:cubicBezTo>
                  <a:cubicBezTo>
                    <a:pt x="25853" y="209"/>
                    <a:pt x="24560" y="1"/>
                    <a:pt x="2324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395" name="Google Shape;395;p15"/>
          <p:cNvGrpSpPr/>
          <p:nvPr/>
        </p:nvGrpSpPr>
        <p:grpSpPr>
          <a:xfrm rot="5400000">
            <a:off x="-472093" y="4745881"/>
            <a:ext cx="1548260" cy="979184"/>
            <a:chOff x="5161625" y="732525"/>
            <a:chExt cx="456050" cy="288425"/>
          </a:xfrm>
        </p:grpSpPr>
        <p:sp>
          <p:nvSpPr>
            <p:cNvPr id="396" name="Google Shape;396;p15"/>
            <p:cNvSpPr/>
            <p:nvPr/>
          </p:nvSpPr>
          <p:spPr>
            <a:xfrm>
              <a:off x="5417000" y="739375"/>
              <a:ext cx="70075" cy="59075"/>
            </a:xfrm>
            <a:custGeom>
              <a:avLst/>
              <a:gdLst/>
              <a:ahLst/>
              <a:cxnLst/>
              <a:rect l="l" t="t" r="r" b="b"/>
              <a:pathLst>
                <a:path w="2803" h="2363" extrusionOk="0">
                  <a:moveTo>
                    <a:pt x="2131" y="0"/>
                  </a:moveTo>
                  <a:cubicBezTo>
                    <a:pt x="1927" y="0"/>
                    <a:pt x="1752" y="29"/>
                    <a:pt x="1547" y="59"/>
                  </a:cubicBezTo>
                  <a:cubicBezTo>
                    <a:pt x="1438" y="27"/>
                    <a:pt x="1326" y="13"/>
                    <a:pt x="1215" y="13"/>
                  </a:cubicBezTo>
                  <a:cubicBezTo>
                    <a:pt x="910" y="13"/>
                    <a:pt x="607" y="121"/>
                    <a:pt x="351" y="292"/>
                  </a:cubicBezTo>
                  <a:cubicBezTo>
                    <a:pt x="176" y="438"/>
                    <a:pt x="59" y="672"/>
                    <a:pt x="88" y="905"/>
                  </a:cubicBezTo>
                  <a:cubicBezTo>
                    <a:pt x="0" y="1138"/>
                    <a:pt x="59" y="1372"/>
                    <a:pt x="234" y="1518"/>
                  </a:cubicBezTo>
                  <a:cubicBezTo>
                    <a:pt x="379" y="2036"/>
                    <a:pt x="862" y="2362"/>
                    <a:pt x="1360" y="2362"/>
                  </a:cubicBezTo>
                  <a:cubicBezTo>
                    <a:pt x="1563" y="2362"/>
                    <a:pt x="1769" y="2308"/>
                    <a:pt x="1956" y="2189"/>
                  </a:cubicBezTo>
                  <a:cubicBezTo>
                    <a:pt x="2219" y="1985"/>
                    <a:pt x="2394" y="1722"/>
                    <a:pt x="2423" y="1372"/>
                  </a:cubicBezTo>
                  <a:cubicBezTo>
                    <a:pt x="2510" y="1226"/>
                    <a:pt x="2510" y="1051"/>
                    <a:pt x="2452" y="905"/>
                  </a:cubicBezTo>
                  <a:cubicBezTo>
                    <a:pt x="2802" y="584"/>
                    <a:pt x="2598" y="0"/>
                    <a:pt x="213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7" name="Google Shape;397;p15"/>
            <p:cNvSpPr/>
            <p:nvPr/>
          </p:nvSpPr>
          <p:spPr>
            <a:xfrm>
              <a:off x="5290050" y="825250"/>
              <a:ext cx="72975" cy="59500"/>
            </a:xfrm>
            <a:custGeom>
              <a:avLst/>
              <a:gdLst/>
              <a:ahLst/>
              <a:cxnLst/>
              <a:rect l="l" t="t" r="r" b="b"/>
              <a:pathLst>
                <a:path w="2919" h="2380" extrusionOk="0">
                  <a:moveTo>
                    <a:pt x="1876" y="1"/>
                  </a:moveTo>
                  <a:cubicBezTo>
                    <a:pt x="1687" y="1"/>
                    <a:pt x="1493" y="32"/>
                    <a:pt x="1314" y="67"/>
                  </a:cubicBezTo>
                  <a:cubicBezTo>
                    <a:pt x="905" y="97"/>
                    <a:pt x="526" y="330"/>
                    <a:pt x="292" y="710"/>
                  </a:cubicBezTo>
                  <a:cubicBezTo>
                    <a:pt x="146" y="972"/>
                    <a:pt x="117" y="1293"/>
                    <a:pt x="205" y="1556"/>
                  </a:cubicBezTo>
                  <a:cubicBezTo>
                    <a:pt x="205" y="1614"/>
                    <a:pt x="175" y="1673"/>
                    <a:pt x="146" y="1731"/>
                  </a:cubicBezTo>
                  <a:cubicBezTo>
                    <a:pt x="0" y="2096"/>
                    <a:pt x="361" y="2380"/>
                    <a:pt x="688" y="2380"/>
                  </a:cubicBezTo>
                  <a:cubicBezTo>
                    <a:pt x="753" y="2380"/>
                    <a:pt x="817" y="2368"/>
                    <a:pt x="876" y="2344"/>
                  </a:cubicBezTo>
                  <a:cubicBezTo>
                    <a:pt x="1255" y="2169"/>
                    <a:pt x="1722" y="2227"/>
                    <a:pt x="2131" y="2023"/>
                  </a:cubicBezTo>
                  <a:cubicBezTo>
                    <a:pt x="2452" y="1877"/>
                    <a:pt x="2685" y="1585"/>
                    <a:pt x="2802" y="1235"/>
                  </a:cubicBezTo>
                  <a:cubicBezTo>
                    <a:pt x="2919" y="914"/>
                    <a:pt x="2831" y="534"/>
                    <a:pt x="2598" y="272"/>
                  </a:cubicBezTo>
                  <a:cubicBezTo>
                    <a:pt x="2408" y="65"/>
                    <a:pt x="2147" y="1"/>
                    <a:pt x="187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8" name="Google Shape;398;p15"/>
            <p:cNvSpPr/>
            <p:nvPr/>
          </p:nvSpPr>
          <p:spPr>
            <a:xfrm>
              <a:off x="5530100" y="788400"/>
              <a:ext cx="87575" cy="68550"/>
            </a:xfrm>
            <a:custGeom>
              <a:avLst/>
              <a:gdLst/>
              <a:ahLst/>
              <a:cxnLst/>
              <a:rect l="l" t="t" r="r" b="b"/>
              <a:pathLst>
                <a:path w="3503" h="2742" extrusionOk="0">
                  <a:moveTo>
                    <a:pt x="2281" y="1"/>
                  </a:moveTo>
                  <a:cubicBezTo>
                    <a:pt x="2003" y="1"/>
                    <a:pt x="1727" y="125"/>
                    <a:pt x="1547" y="345"/>
                  </a:cubicBezTo>
                  <a:cubicBezTo>
                    <a:pt x="1489" y="345"/>
                    <a:pt x="1459" y="374"/>
                    <a:pt x="1401" y="374"/>
                  </a:cubicBezTo>
                  <a:cubicBezTo>
                    <a:pt x="1304" y="304"/>
                    <a:pt x="1193" y="268"/>
                    <a:pt x="1085" y="268"/>
                  </a:cubicBezTo>
                  <a:cubicBezTo>
                    <a:pt x="966" y="268"/>
                    <a:pt x="851" y="312"/>
                    <a:pt x="759" y="403"/>
                  </a:cubicBezTo>
                  <a:cubicBezTo>
                    <a:pt x="175" y="899"/>
                    <a:pt x="0" y="1717"/>
                    <a:pt x="321" y="2446"/>
                  </a:cubicBezTo>
                  <a:cubicBezTo>
                    <a:pt x="409" y="2592"/>
                    <a:pt x="555" y="2709"/>
                    <a:pt x="759" y="2709"/>
                  </a:cubicBezTo>
                  <a:cubicBezTo>
                    <a:pt x="883" y="2731"/>
                    <a:pt x="1009" y="2742"/>
                    <a:pt x="1135" y="2742"/>
                  </a:cubicBezTo>
                  <a:cubicBezTo>
                    <a:pt x="1512" y="2742"/>
                    <a:pt x="1890" y="2643"/>
                    <a:pt x="2218" y="2446"/>
                  </a:cubicBezTo>
                  <a:cubicBezTo>
                    <a:pt x="2306" y="2359"/>
                    <a:pt x="2393" y="2271"/>
                    <a:pt x="2452" y="2184"/>
                  </a:cubicBezTo>
                  <a:cubicBezTo>
                    <a:pt x="2831" y="2154"/>
                    <a:pt x="3152" y="1979"/>
                    <a:pt x="3386" y="1658"/>
                  </a:cubicBezTo>
                  <a:cubicBezTo>
                    <a:pt x="3502" y="1483"/>
                    <a:pt x="3473" y="1220"/>
                    <a:pt x="3327" y="1045"/>
                  </a:cubicBezTo>
                  <a:cubicBezTo>
                    <a:pt x="3298" y="1016"/>
                    <a:pt x="3269" y="987"/>
                    <a:pt x="3240" y="958"/>
                  </a:cubicBezTo>
                  <a:cubicBezTo>
                    <a:pt x="3211" y="578"/>
                    <a:pt x="2977" y="257"/>
                    <a:pt x="2656" y="82"/>
                  </a:cubicBezTo>
                  <a:cubicBezTo>
                    <a:pt x="2537" y="27"/>
                    <a:pt x="2408" y="1"/>
                    <a:pt x="22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9" name="Google Shape;399;p15"/>
            <p:cNvSpPr/>
            <p:nvPr/>
          </p:nvSpPr>
          <p:spPr>
            <a:xfrm>
              <a:off x="5430850" y="861400"/>
              <a:ext cx="72275" cy="51275"/>
            </a:xfrm>
            <a:custGeom>
              <a:avLst/>
              <a:gdLst/>
              <a:ahLst/>
              <a:cxnLst/>
              <a:rect l="l" t="t" r="r" b="b"/>
              <a:pathLst>
                <a:path w="2891" h="2051" extrusionOk="0">
                  <a:moveTo>
                    <a:pt x="1956" y="1190"/>
                  </a:moveTo>
                  <a:cubicBezTo>
                    <a:pt x="1942" y="1204"/>
                    <a:pt x="1920" y="1212"/>
                    <a:pt x="1898" y="1212"/>
                  </a:cubicBezTo>
                  <a:cubicBezTo>
                    <a:pt x="1876" y="1212"/>
                    <a:pt x="1854" y="1204"/>
                    <a:pt x="1840" y="1190"/>
                  </a:cubicBezTo>
                  <a:close/>
                  <a:moveTo>
                    <a:pt x="1884" y="0"/>
                  </a:moveTo>
                  <a:cubicBezTo>
                    <a:pt x="1809" y="0"/>
                    <a:pt x="1734" y="17"/>
                    <a:pt x="1665" y="52"/>
                  </a:cubicBezTo>
                  <a:cubicBezTo>
                    <a:pt x="1373" y="197"/>
                    <a:pt x="1022" y="314"/>
                    <a:pt x="731" y="489"/>
                  </a:cubicBezTo>
                  <a:cubicBezTo>
                    <a:pt x="439" y="664"/>
                    <a:pt x="1" y="927"/>
                    <a:pt x="118" y="1365"/>
                  </a:cubicBezTo>
                  <a:cubicBezTo>
                    <a:pt x="118" y="1598"/>
                    <a:pt x="264" y="1803"/>
                    <a:pt x="468" y="1919"/>
                  </a:cubicBezTo>
                  <a:cubicBezTo>
                    <a:pt x="643" y="2007"/>
                    <a:pt x="840" y="2051"/>
                    <a:pt x="1037" y="2051"/>
                  </a:cubicBezTo>
                  <a:cubicBezTo>
                    <a:pt x="1234" y="2051"/>
                    <a:pt x="1431" y="2007"/>
                    <a:pt x="1606" y="1919"/>
                  </a:cubicBezTo>
                  <a:cubicBezTo>
                    <a:pt x="1986" y="1773"/>
                    <a:pt x="2511" y="1598"/>
                    <a:pt x="2715" y="1219"/>
                  </a:cubicBezTo>
                  <a:cubicBezTo>
                    <a:pt x="2890" y="840"/>
                    <a:pt x="2715" y="402"/>
                    <a:pt x="2336" y="256"/>
                  </a:cubicBezTo>
                  <a:cubicBezTo>
                    <a:pt x="2233" y="92"/>
                    <a:pt x="2059" y="0"/>
                    <a:pt x="188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0" name="Google Shape;400;p15"/>
            <p:cNvSpPr/>
            <p:nvPr/>
          </p:nvSpPr>
          <p:spPr>
            <a:xfrm>
              <a:off x="5287325" y="732525"/>
              <a:ext cx="67675" cy="58000"/>
            </a:xfrm>
            <a:custGeom>
              <a:avLst/>
              <a:gdLst/>
              <a:ahLst/>
              <a:cxnLst/>
              <a:rect l="l" t="t" r="r" b="b"/>
              <a:pathLst>
                <a:path w="2707" h="2320" extrusionOk="0">
                  <a:moveTo>
                    <a:pt x="1457" y="0"/>
                  </a:moveTo>
                  <a:cubicBezTo>
                    <a:pt x="1331" y="0"/>
                    <a:pt x="1208" y="27"/>
                    <a:pt x="1102" y="70"/>
                  </a:cubicBezTo>
                  <a:cubicBezTo>
                    <a:pt x="518" y="128"/>
                    <a:pt x="22" y="449"/>
                    <a:pt x="22" y="1091"/>
                  </a:cubicBezTo>
                  <a:cubicBezTo>
                    <a:pt x="0" y="1838"/>
                    <a:pt x="665" y="2320"/>
                    <a:pt x="1343" y="2320"/>
                  </a:cubicBezTo>
                  <a:cubicBezTo>
                    <a:pt x="1593" y="2320"/>
                    <a:pt x="1845" y="2254"/>
                    <a:pt x="2065" y="2113"/>
                  </a:cubicBezTo>
                  <a:cubicBezTo>
                    <a:pt x="2561" y="1763"/>
                    <a:pt x="2707" y="1091"/>
                    <a:pt x="2444" y="537"/>
                  </a:cubicBezTo>
                  <a:cubicBezTo>
                    <a:pt x="2415" y="362"/>
                    <a:pt x="2269" y="216"/>
                    <a:pt x="2123" y="187"/>
                  </a:cubicBezTo>
                  <a:cubicBezTo>
                    <a:pt x="1948" y="70"/>
                    <a:pt x="1802" y="12"/>
                    <a:pt x="1598" y="12"/>
                  </a:cubicBezTo>
                  <a:cubicBezTo>
                    <a:pt x="1551" y="4"/>
                    <a:pt x="1504" y="0"/>
                    <a:pt x="14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1" name="Google Shape;401;p15"/>
            <p:cNvSpPr/>
            <p:nvPr/>
          </p:nvSpPr>
          <p:spPr>
            <a:xfrm>
              <a:off x="5161625" y="857375"/>
              <a:ext cx="55475" cy="51225"/>
            </a:xfrm>
            <a:custGeom>
              <a:avLst/>
              <a:gdLst/>
              <a:ahLst/>
              <a:cxnLst/>
              <a:rect l="l" t="t" r="r" b="b"/>
              <a:pathLst>
                <a:path w="2219" h="2049" extrusionOk="0">
                  <a:moveTo>
                    <a:pt x="1022" y="1059"/>
                  </a:moveTo>
                  <a:cubicBezTo>
                    <a:pt x="1022" y="1059"/>
                    <a:pt x="993" y="1088"/>
                    <a:pt x="993" y="1088"/>
                  </a:cubicBezTo>
                  <a:lnTo>
                    <a:pt x="993" y="1059"/>
                  </a:lnTo>
                  <a:close/>
                  <a:moveTo>
                    <a:pt x="975" y="1"/>
                  </a:moveTo>
                  <a:cubicBezTo>
                    <a:pt x="807" y="1"/>
                    <a:pt x="642" y="57"/>
                    <a:pt x="497" y="154"/>
                  </a:cubicBezTo>
                  <a:cubicBezTo>
                    <a:pt x="292" y="271"/>
                    <a:pt x="117" y="475"/>
                    <a:pt x="30" y="709"/>
                  </a:cubicBezTo>
                  <a:cubicBezTo>
                    <a:pt x="1" y="796"/>
                    <a:pt x="1" y="913"/>
                    <a:pt x="30" y="1001"/>
                  </a:cubicBezTo>
                  <a:cubicBezTo>
                    <a:pt x="30" y="1088"/>
                    <a:pt x="30" y="1176"/>
                    <a:pt x="30" y="1263"/>
                  </a:cubicBezTo>
                  <a:cubicBezTo>
                    <a:pt x="114" y="1747"/>
                    <a:pt x="531" y="2049"/>
                    <a:pt x="976" y="2049"/>
                  </a:cubicBezTo>
                  <a:cubicBezTo>
                    <a:pt x="1149" y="2049"/>
                    <a:pt x="1326" y="2003"/>
                    <a:pt x="1489" y="1905"/>
                  </a:cubicBezTo>
                  <a:cubicBezTo>
                    <a:pt x="2131" y="1584"/>
                    <a:pt x="2219" y="680"/>
                    <a:pt x="1664" y="242"/>
                  </a:cubicBezTo>
                  <a:cubicBezTo>
                    <a:pt x="1577" y="183"/>
                    <a:pt x="1460" y="125"/>
                    <a:pt x="1372" y="96"/>
                  </a:cubicBezTo>
                  <a:cubicBezTo>
                    <a:pt x="1285" y="37"/>
                    <a:pt x="1168" y="8"/>
                    <a:pt x="1080" y="8"/>
                  </a:cubicBezTo>
                  <a:cubicBezTo>
                    <a:pt x="1045" y="3"/>
                    <a:pt x="1010" y="1"/>
                    <a:pt x="97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2" name="Google Shape;402;p15"/>
            <p:cNvSpPr/>
            <p:nvPr/>
          </p:nvSpPr>
          <p:spPr>
            <a:xfrm>
              <a:off x="5288575" y="945725"/>
              <a:ext cx="56625" cy="50200"/>
            </a:xfrm>
            <a:custGeom>
              <a:avLst/>
              <a:gdLst/>
              <a:ahLst/>
              <a:cxnLst/>
              <a:rect l="l" t="t" r="r" b="b"/>
              <a:pathLst>
                <a:path w="2265" h="2008" extrusionOk="0">
                  <a:moveTo>
                    <a:pt x="1597" y="0"/>
                  </a:moveTo>
                  <a:cubicBezTo>
                    <a:pt x="1571" y="0"/>
                    <a:pt x="1545" y="2"/>
                    <a:pt x="1518" y="6"/>
                  </a:cubicBezTo>
                  <a:cubicBezTo>
                    <a:pt x="1373" y="35"/>
                    <a:pt x="1227" y="64"/>
                    <a:pt x="1110" y="152"/>
                  </a:cubicBezTo>
                  <a:cubicBezTo>
                    <a:pt x="964" y="152"/>
                    <a:pt x="847" y="181"/>
                    <a:pt x="701" y="239"/>
                  </a:cubicBezTo>
                  <a:cubicBezTo>
                    <a:pt x="30" y="560"/>
                    <a:pt x="1" y="1523"/>
                    <a:pt x="672" y="1874"/>
                  </a:cubicBezTo>
                  <a:cubicBezTo>
                    <a:pt x="825" y="1963"/>
                    <a:pt x="995" y="2008"/>
                    <a:pt x="1165" y="2008"/>
                  </a:cubicBezTo>
                  <a:cubicBezTo>
                    <a:pt x="1383" y="2008"/>
                    <a:pt x="1601" y="1934"/>
                    <a:pt x="1781" y="1786"/>
                  </a:cubicBezTo>
                  <a:cubicBezTo>
                    <a:pt x="1898" y="1698"/>
                    <a:pt x="1985" y="1552"/>
                    <a:pt x="1985" y="1377"/>
                  </a:cubicBezTo>
                  <a:cubicBezTo>
                    <a:pt x="2015" y="1319"/>
                    <a:pt x="2044" y="1261"/>
                    <a:pt x="2073" y="1202"/>
                  </a:cubicBezTo>
                  <a:cubicBezTo>
                    <a:pt x="2102" y="1056"/>
                    <a:pt x="2102" y="910"/>
                    <a:pt x="2073" y="794"/>
                  </a:cubicBezTo>
                  <a:cubicBezTo>
                    <a:pt x="2265" y="410"/>
                    <a:pt x="1993" y="0"/>
                    <a:pt x="159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3" name="Google Shape;403;p15"/>
            <p:cNvSpPr/>
            <p:nvPr/>
          </p:nvSpPr>
          <p:spPr>
            <a:xfrm>
              <a:off x="5163825" y="971550"/>
              <a:ext cx="56200" cy="49400"/>
            </a:xfrm>
            <a:custGeom>
              <a:avLst/>
              <a:gdLst/>
              <a:ahLst/>
              <a:cxnLst/>
              <a:rect l="l" t="t" r="r" b="b"/>
              <a:pathLst>
                <a:path w="2248" h="1976" extrusionOk="0">
                  <a:moveTo>
                    <a:pt x="1578" y="1"/>
                  </a:moveTo>
                  <a:cubicBezTo>
                    <a:pt x="1501" y="1"/>
                    <a:pt x="1421" y="17"/>
                    <a:pt x="1343" y="53"/>
                  </a:cubicBezTo>
                  <a:lnTo>
                    <a:pt x="350" y="461"/>
                  </a:lnTo>
                  <a:cubicBezTo>
                    <a:pt x="117" y="607"/>
                    <a:pt x="0" y="899"/>
                    <a:pt x="146" y="1162"/>
                  </a:cubicBezTo>
                  <a:cubicBezTo>
                    <a:pt x="223" y="1340"/>
                    <a:pt x="411" y="1430"/>
                    <a:pt x="594" y="1430"/>
                  </a:cubicBezTo>
                  <a:cubicBezTo>
                    <a:pt x="620" y="1430"/>
                    <a:pt x="646" y="1428"/>
                    <a:pt x="671" y="1424"/>
                  </a:cubicBezTo>
                  <a:lnTo>
                    <a:pt x="671" y="1453"/>
                  </a:lnTo>
                  <a:cubicBezTo>
                    <a:pt x="671" y="1750"/>
                    <a:pt x="922" y="1976"/>
                    <a:pt x="1198" y="1976"/>
                  </a:cubicBezTo>
                  <a:cubicBezTo>
                    <a:pt x="1275" y="1976"/>
                    <a:pt x="1354" y="1958"/>
                    <a:pt x="1430" y="1920"/>
                  </a:cubicBezTo>
                  <a:cubicBezTo>
                    <a:pt x="1956" y="1629"/>
                    <a:pt x="2247" y="1016"/>
                    <a:pt x="2102" y="403"/>
                  </a:cubicBezTo>
                  <a:cubicBezTo>
                    <a:pt x="2035" y="160"/>
                    <a:pt x="1819" y="1"/>
                    <a:pt x="157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4" name="Google Shape;404;p15"/>
            <p:cNvSpPr/>
            <p:nvPr/>
          </p:nvSpPr>
          <p:spPr>
            <a:xfrm>
              <a:off x="5191550" y="772650"/>
              <a:ext cx="41600" cy="40500"/>
            </a:xfrm>
            <a:custGeom>
              <a:avLst/>
              <a:gdLst/>
              <a:ahLst/>
              <a:cxnLst/>
              <a:rect l="l" t="t" r="r" b="b"/>
              <a:pathLst>
                <a:path w="1664" h="1620" extrusionOk="0">
                  <a:moveTo>
                    <a:pt x="1124" y="1"/>
                  </a:moveTo>
                  <a:cubicBezTo>
                    <a:pt x="1090" y="1"/>
                    <a:pt x="1056" y="4"/>
                    <a:pt x="1022" y="12"/>
                  </a:cubicBezTo>
                  <a:cubicBezTo>
                    <a:pt x="730" y="41"/>
                    <a:pt x="496" y="216"/>
                    <a:pt x="350" y="479"/>
                  </a:cubicBezTo>
                  <a:lnTo>
                    <a:pt x="321" y="508"/>
                  </a:lnTo>
                  <a:lnTo>
                    <a:pt x="175" y="741"/>
                  </a:lnTo>
                  <a:cubicBezTo>
                    <a:pt x="0" y="1004"/>
                    <a:pt x="88" y="1325"/>
                    <a:pt x="321" y="1471"/>
                  </a:cubicBezTo>
                  <a:cubicBezTo>
                    <a:pt x="350" y="1500"/>
                    <a:pt x="409" y="1500"/>
                    <a:pt x="438" y="1529"/>
                  </a:cubicBezTo>
                  <a:cubicBezTo>
                    <a:pt x="526" y="1588"/>
                    <a:pt x="642" y="1617"/>
                    <a:pt x="730" y="1617"/>
                  </a:cubicBezTo>
                  <a:cubicBezTo>
                    <a:pt x="751" y="1619"/>
                    <a:pt x="773" y="1619"/>
                    <a:pt x="794" y="1619"/>
                  </a:cubicBezTo>
                  <a:cubicBezTo>
                    <a:pt x="1145" y="1619"/>
                    <a:pt x="1435" y="1393"/>
                    <a:pt x="1518" y="1062"/>
                  </a:cubicBezTo>
                  <a:cubicBezTo>
                    <a:pt x="1547" y="975"/>
                    <a:pt x="1547" y="887"/>
                    <a:pt x="1547" y="800"/>
                  </a:cubicBezTo>
                  <a:cubicBezTo>
                    <a:pt x="1635" y="683"/>
                    <a:pt x="1664" y="537"/>
                    <a:pt x="1635" y="391"/>
                  </a:cubicBezTo>
                  <a:cubicBezTo>
                    <a:pt x="1558" y="163"/>
                    <a:pt x="1350" y="1"/>
                    <a:pt x="112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405" name="Google Shape;405;p15"/>
          <p:cNvSpPr/>
          <p:nvPr/>
        </p:nvSpPr>
        <p:spPr>
          <a:xfrm rot="10800000">
            <a:off x="10958183" y="-135007"/>
            <a:ext cx="1526685" cy="1706917"/>
          </a:xfrm>
          <a:custGeom>
            <a:avLst/>
            <a:gdLst/>
            <a:ahLst/>
            <a:cxnLst/>
            <a:rect l="l" t="t" r="r" b="b"/>
            <a:pathLst>
              <a:path w="39109" h="43726" extrusionOk="0">
                <a:moveTo>
                  <a:pt x="22320" y="1"/>
                </a:moveTo>
                <a:cubicBezTo>
                  <a:pt x="20507" y="1"/>
                  <a:pt x="18704" y="165"/>
                  <a:pt x="16957" y="421"/>
                </a:cubicBezTo>
                <a:lnTo>
                  <a:pt x="15848" y="596"/>
                </a:lnTo>
                <a:cubicBezTo>
                  <a:pt x="11004" y="1326"/>
                  <a:pt x="5021" y="2435"/>
                  <a:pt x="2044" y="7046"/>
                </a:cubicBezTo>
                <a:cubicBezTo>
                  <a:pt x="59" y="10111"/>
                  <a:pt x="439" y="15393"/>
                  <a:pt x="293" y="19158"/>
                </a:cubicBezTo>
                <a:cubicBezTo>
                  <a:pt x="1" y="24090"/>
                  <a:pt x="88" y="29052"/>
                  <a:pt x="497" y="33984"/>
                </a:cubicBezTo>
                <a:cubicBezTo>
                  <a:pt x="1139" y="40668"/>
                  <a:pt x="4116" y="43411"/>
                  <a:pt x="9544" y="43586"/>
                </a:cubicBezTo>
                <a:cubicBezTo>
                  <a:pt x="12104" y="43664"/>
                  <a:pt x="14656" y="43725"/>
                  <a:pt x="17199" y="43725"/>
                </a:cubicBezTo>
                <a:cubicBezTo>
                  <a:pt x="19411" y="43725"/>
                  <a:pt x="21617" y="43679"/>
                  <a:pt x="23816" y="43557"/>
                </a:cubicBezTo>
                <a:cubicBezTo>
                  <a:pt x="27435" y="43353"/>
                  <a:pt x="31433" y="43557"/>
                  <a:pt x="34702" y="41660"/>
                </a:cubicBezTo>
                <a:cubicBezTo>
                  <a:pt x="37971" y="39763"/>
                  <a:pt x="38963" y="35560"/>
                  <a:pt x="39021" y="31299"/>
                </a:cubicBezTo>
                <a:cubicBezTo>
                  <a:pt x="39109" y="25987"/>
                  <a:pt x="38759" y="20646"/>
                  <a:pt x="38642" y="15306"/>
                </a:cubicBezTo>
                <a:cubicBezTo>
                  <a:pt x="38584" y="10694"/>
                  <a:pt x="37591" y="5616"/>
                  <a:pt x="33856" y="3135"/>
                </a:cubicBezTo>
                <a:cubicBezTo>
                  <a:pt x="30308" y="790"/>
                  <a:pt x="26293" y="1"/>
                  <a:pt x="22320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406" name="Google Shape;406;p15"/>
          <p:cNvGrpSpPr/>
          <p:nvPr/>
        </p:nvGrpSpPr>
        <p:grpSpPr>
          <a:xfrm rot="10800000" flipH="1">
            <a:off x="10279261" y="-474067"/>
            <a:ext cx="2002537" cy="1093941"/>
            <a:chOff x="6928067" y="2555588"/>
            <a:chExt cx="1830919" cy="1000190"/>
          </a:xfrm>
        </p:grpSpPr>
        <p:sp>
          <p:nvSpPr>
            <p:cNvPr id="407" name="Google Shape;407;p15"/>
            <p:cNvSpPr/>
            <p:nvPr/>
          </p:nvSpPr>
          <p:spPr>
            <a:xfrm>
              <a:off x="6928067" y="2555588"/>
              <a:ext cx="1830919" cy="1000190"/>
            </a:xfrm>
            <a:custGeom>
              <a:avLst/>
              <a:gdLst/>
              <a:ahLst/>
              <a:cxnLst/>
              <a:rect l="l" t="t" r="r" b="b"/>
              <a:pathLst>
                <a:path w="29593" h="16166" extrusionOk="0">
                  <a:moveTo>
                    <a:pt x="3585" y="0"/>
                  </a:moveTo>
                  <a:cubicBezTo>
                    <a:pt x="2473" y="0"/>
                    <a:pt x="1362" y="81"/>
                    <a:pt x="263" y="240"/>
                  </a:cubicBezTo>
                  <a:cubicBezTo>
                    <a:pt x="88" y="269"/>
                    <a:pt x="0" y="444"/>
                    <a:pt x="88" y="590"/>
                  </a:cubicBezTo>
                  <a:cubicBezTo>
                    <a:pt x="1927" y="4238"/>
                    <a:pt x="4582" y="7390"/>
                    <a:pt x="7851" y="9813"/>
                  </a:cubicBezTo>
                  <a:cubicBezTo>
                    <a:pt x="11120" y="12235"/>
                    <a:pt x="14914" y="13928"/>
                    <a:pt x="18912" y="14687"/>
                  </a:cubicBezTo>
                  <a:cubicBezTo>
                    <a:pt x="20791" y="14996"/>
                    <a:pt x="22670" y="15138"/>
                    <a:pt x="24561" y="15138"/>
                  </a:cubicBezTo>
                  <a:cubicBezTo>
                    <a:pt x="25167" y="15138"/>
                    <a:pt x="25775" y="15124"/>
                    <a:pt x="26384" y="15095"/>
                  </a:cubicBezTo>
                  <a:cubicBezTo>
                    <a:pt x="26676" y="15241"/>
                    <a:pt x="26967" y="15387"/>
                    <a:pt x="27289" y="15475"/>
                  </a:cubicBezTo>
                  <a:lnTo>
                    <a:pt x="29273" y="16146"/>
                  </a:lnTo>
                  <a:cubicBezTo>
                    <a:pt x="29304" y="16160"/>
                    <a:pt x="29332" y="16166"/>
                    <a:pt x="29357" y="16166"/>
                  </a:cubicBezTo>
                  <a:cubicBezTo>
                    <a:pt x="29551" y="16166"/>
                    <a:pt x="29593" y="15811"/>
                    <a:pt x="29361" y="15708"/>
                  </a:cubicBezTo>
                  <a:lnTo>
                    <a:pt x="27668" y="15125"/>
                  </a:lnTo>
                  <a:cubicBezTo>
                    <a:pt x="27376" y="15037"/>
                    <a:pt x="27084" y="14949"/>
                    <a:pt x="26822" y="14833"/>
                  </a:cubicBezTo>
                  <a:cubicBezTo>
                    <a:pt x="26792" y="14716"/>
                    <a:pt x="26705" y="14628"/>
                    <a:pt x="26588" y="14628"/>
                  </a:cubicBezTo>
                  <a:lnTo>
                    <a:pt x="26501" y="14628"/>
                  </a:lnTo>
                  <a:cubicBezTo>
                    <a:pt x="26325" y="14453"/>
                    <a:pt x="26179" y="14278"/>
                    <a:pt x="26063" y="14074"/>
                  </a:cubicBezTo>
                  <a:cubicBezTo>
                    <a:pt x="25450" y="13140"/>
                    <a:pt x="24779" y="12264"/>
                    <a:pt x="24107" y="11418"/>
                  </a:cubicBezTo>
                  <a:cubicBezTo>
                    <a:pt x="22677" y="9696"/>
                    <a:pt x="21072" y="8120"/>
                    <a:pt x="19350" y="6690"/>
                  </a:cubicBezTo>
                  <a:cubicBezTo>
                    <a:pt x="17687" y="5289"/>
                    <a:pt x="15935" y="4034"/>
                    <a:pt x="14068" y="2925"/>
                  </a:cubicBezTo>
                  <a:cubicBezTo>
                    <a:pt x="12054" y="1699"/>
                    <a:pt x="9865" y="853"/>
                    <a:pt x="7588" y="357"/>
                  </a:cubicBezTo>
                  <a:cubicBezTo>
                    <a:pt x="6265" y="118"/>
                    <a:pt x="4924" y="0"/>
                    <a:pt x="358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408" name="Google Shape;408;p15"/>
            <p:cNvGrpSpPr/>
            <p:nvPr/>
          </p:nvGrpSpPr>
          <p:grpSpPr>
            <a:xfrm>
              <a:off x="7124316" y="2726160"/>
              <a:ext cx="1447758" cy="751473"/>
              <a:chOff x="7124316" y="2726160"/>
              <a:chExt cx="1447758" cy="751473"/>
            </a:xfrm>
          </p:grpSpPr>
          <p:sp>
            <p:nvSpPr>
              <p:cNvPr id="409" name="Google Shape;409;p15"/>
              <p:cNvSpPr/>
              <p:nvPr/>
            </p:nvSpPr>
            <p:spPr>
              <a:xfrm>
                <a:off x="7124316" y="2726160"/>
                <a:ext cx="1447758" cy="751473"/>
              </a:xfrm>
              <a:custGeom>
                <a:avLst/>
                <a:gdLst/>
                <a:ahLst/>
                <a:cxnLst/>
                <a:rect l="l" t="t" r="r" b="b"/>
                <a:pathLst>
                  <a:path w="23400" h="12146" extrusionOk="0">
                    <a:moveTo>
                      <a:pt x="155" y="1"/>
                    </a:moveTo>
                    <a:cubicBezTo>
                      <a:pt x="64" y="1"/>
                      <a:pt x="0" y="149"/>
                      <a:pt x="97" y="197"/>
                    </a:cubicBezTo>
                    <a:cubicBezTo>
                      <a:pt x="7452" y="4809"/>
                      <a:pt x="15157" y="8807"/>
                      <a:pt x="23183" y="12134"/>
                    </a:cubicBezTo>
                    <a:cubicBezTo>
                      <a:pt x="23199" y="12142"/>
                      <a:pt x="23215" y="12146"/>
                      <a:pt x="23231" y="12146"/>
                    </a:cubicBezTo>
                    <a:cubicBezTo>
                      <a:pt x="23327" y="12146"/>
                      <a:pt x="23400" y="12009"/>
                      <a:pt x="23299" y="11959"/>
                    </a:cubicBezTo>
                    <a:cubicBezTo>
                      <a:pt x="15273" y="8632"/>
                      <a:pt x="7539" y="4633"/>
                      <a:pt x="214" y="22"/>
                    </a:cubicBezTo>
                    <a:cubicBezTo>
                      <a:pt x="194" y="7"/>
                      <a:pt x="174" y="1"/>
                      <a:pt x="15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0" name="Google Shape;410;p15"/>
              <p:cNvSpPr/>
              <p:nvPr/>
            </p:nvSpPr>
            <p:spPr>
              <a:xfrm>
                <a:off x="7895699" y="2991702"/>
                <a:ext cx="275012" cy="309907"/>
              </a:xfrm>
              <a:custGeom>
                <a:avLst/>
                <a:gdLst/>
                <a:ahLst/>
                <a:cxnLst/>
                <a:rect l="l" t="t" r="r" b="b"/>
                <a:pathLst>
                  <a:path w="4445" h="5009" extrusionOk="0">
                    <a:moveTo>
                      <a:pt x="144" y="0"/>
                    </a:moveTo>
                    <a:cubicBezTo>
                      <a:pt x="68" y="0"/>
                      <a:pt x="1" y="76"/>
                      <a:pt x="62" y="137"/>
                    </a:cubicBezTo>
                    <a:cubicBezTo>
                      <a:pt x="1288" y="1888"/>
                      <a:pt x="2689" y="3493"/>
                      <a:pt x="4206" y="4982"/>
                    </a:cubicBezTo>
                    <a:cubicBezTo>
                      <a:pt x="4231" y="5001"/>
                      <a:pt x="4257" y="5009"/>
                      <a:pt x="4282" y="5009"/>
                    </a:cubicBezTo>
                    <a:cubicBezTo>
                      <a:pt x="4373" y="5009"/>
                      <a:pt x="4444" y="4899"/>
                      <a:pt x="4352" y="4807"/>
                    </a:cubicBezTo>
                    <a:cubicBezTo>
                      <a:pt x="2835" y="3348"/>
                      <a:pt x="1463" y="1742"/>
                      <a:pt x="237" y="50"/>
                    </a:cubicBezTo>
                    <a:cubicBezTo>
                      <a:pt x="211" y="14"/>
                      <a:pt x="176" y="0"/>
                      <a:pt x="14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1" name="Google Shape;411;p15"/>
              <p:cNvSpPr/>
              <p:nvPr/>
            </p:nvSpPr>
            <p:spPr>
              <a:xfrm>
                <a:off x="7388249" y="2757033"/>
                <a:ext cx="153994" cy="215555"/>
              </a:xfrm>
              <a:custGeom>
                <a:avLst/>
                <a:gdLst/>
                <a:ahLst/>
                <a:cxnLst/>
                <a:rect l="l" t="t" r="r" b="b"/>
                <a:pathLst>
                  <a:path w="2489" h="3484" extrusionOk="0">
                    <a:moveTo>
                      <a:pt x="160" y="0"/>
                    </a:moveTo>
                    <a:cubicBezTo>
                      <a:pt x="85" y="0"/>
                      <a:pt x="1" y="83"/>
                      <a:pt x="63" y="165"/>
                    </a:cubicBezTo>
                    <a:lnTo>
                      <a:pt x="2252" y="3434"/>
                    </a:lnTo>
                    <a:cubicBezTo>
                      <a:pt x="2278" y="3469"/>
                      <a:pt x="2312" y="3483"/>
                      <a:pt x="2345" y="3483"/>
                    </a:cubicBezTo>
                    <a:cubicBezTo>
                      <a:pt x="2421" y="3483"/>
                      <a:pt x="2488" y="3408"/>
                      <a:pt x="2427" y="3346"/>
                    </a:cubicBezTo>
                    <a:lnTo>
                      <a:pt x="238" y="48"/>
                    </a:lnTo>
                    <a:cubicBezTo>
                      <a:pt x="221" y="14"/>
                      <a:pt x="191" y="0"/>
                      <a:pt x="16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2" name="Google Shape;412;p15"/>
              <p:cNvSpPr/>
              <p:nvPr/>
            </p:nvSpPr>
            <p:spPr>
              <a:xfrm>
                <a:off x="7633869" y="2868892"/>
                <a:ext cx="152633" cy="235477"/>
              </a:xfrm>
              <a:custGeom>
                <a:avLst/>
                <a:gdLst/>
                <a:ahLst/>
                <a:cxnLst/>
                <a:rect l="l" t="t" r="r" b="b"/>
                <a:pathLst>
                  <a:path w="2467" h="3806" extrusionOk="0">
                    <a:moveTo>
                      <a:pt x="144" y="1"/>
                    </a:moveTo>
                    <a:cubicBezTo>
                      <a:pt x="68" y="1"/>
                      <a:pt x="1" y="76"/>
                      <a:pt x="62" y="138"/>
                    </a:cubicBezTo>
                    <a:cubicBezTo>
                      <a:pt x="821" y="1334"/>
                      <a:pt x="1551" y="2531"/>
                      <a:pt x="2251" y="3757"/>
                    </a:cubicBezTo>
                    <a:cubicBezTo>
                      <a:pt x="2269" y="3792"/>
                      <a:pt x="2297" y="3806"/>
                      <a:pt x="2326" y="3806"/>
                    </a:cubicBezTo>
                    <a:cubicBezTo>
                      <a:pt x="2394" y="3806"/>
                      <a:pt x="2467" y="3730"/>
                      <a:pt x="2426" y="3669"/>
                    </a:cubicBezTo>
                    <a:cubicBezTo>
                      <a:pt x="1726" y="2414"/>
                      <a:pt x="996" y="1217"/>
                      <a:pt x="237" y="50"/>
                    </a:cubicBezTo>
                    <a:cubicBezTo>
                      <a:pt x="211" y="15"/>
                      <a:pt x="177" y="1"/>
                      <a:pt x="14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3" name="Google Shape;413;p15"/>
              <p:cNvSpPr/>
              <p:nvPr/>
            </p:nvSpPr>
            <p:spPr>
              <a:xfrm>
                <a:off x="8269264" y="3259348"/>
                <a:ext cx="138218" cy="158573"/>
              </a:xfrm>
              <a:custGeom>
                <a:avLst/>
                <a:gdLst/>
                <a:ahLst/>
                <a:cxnLst/>
                <a:rect l="l" t="t" r="r" b="b"/>
                <a:pathLst>
                  <a:path w="2234" h="2563" extrusionOk="0">
                    <a:moveTo>
                      <a:pt x="136" y="0"/>
                    </a:moveTo>
                    <a:cubicBezTo>
                      <a:pt x="64" y="0"/>
                      <a:pt x="0" y="102"/>
                      <a:pt x="65" y="189"/>
                    </a:cubicBezTo>
                    <a:lnTo>
                      <a:pt x="2021" y="2524"/>
                    </a:lnTo>
                    <a:cubicBezTo>
                      <a:pt x="2041" y="2551"/>
                      <a:pt x="2065" y="2563"/>
                      <a:pt x="2089" y="2563"/>
                    </a:cubicBezTo>
                    <a:cubicBezTo>
                      <a:pt x="2164" y="2563"/>
                      <a:pt x="2234" y="2445"/>
                      <a:pt x="2167" y="2378"/>
                    </a:cubicBezTo>
                    <a:lnTo>
                      <a:pt x="211" y="43"/>
                    </a:lnTo>
                    <a:cubicBezTo>
                      <a:pt x="188" y="13"/>
                      <a:pt x="162" y="0"/>
                      <a:pt x="13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4" name="Google Shape;414;p15"/>
              <p:cNvSpPr/>
              <p:nvPr/>
            </p:nvSpPr>
            <p:spPr>
              <a:xfrm>
                <a:off x="7737995" y="3189127"/>
                <a:ext cx="214627" cy="88103"/>
              </a:xfrm>
              <a:custGeom>
                <a:avLst/>
                <a:gdLst/>
                <a:ahLst/>
                <a:cxnLst/>
                <a:rect l="l" t="t" r="r" b="b"/>
                <a:pathLst>
                  <a:path w="3469" h="1424" extrusionOk="0">
                    <a:moveTo>
                      <a:pt x="3332" y="0"/>
                    </a:moveTo>
                    <a:cubicBezTo>
                      <a:pt x="3317" y="0"/>
                      <a:pt x="3300" y="3"/>
                      <a:pt x="3282" y="11"/>
                    </a:cubicBezTo>
                    <a:cubicBezTo>
                      <a:pt x="2202" y="332"/>
                      <a:pt x="1152" y="740"/>
                      <a:pt x="101" y="1236"/>
                    </a:cubicBezTo>
                    <a:cubicBezTo>
                      <a:pt x="1" y="1287"/>
                      <a:pt x="73" y="1423"/>
                      <a:pt x="170" y="1423"/>
                    </a:cubicBezTo>
                    <a:cubicBezTo>
                      <a:pt x="185" y="1423"/>
                      <a:pt x="201" y="1420"/>
                      <a:pt x="218" y="1411"/>
                    </a:cubicBezTo>
                    <a:cubicBezTo>
                      <a:pt x="1239" y="945"/>
                      <a:pt x="2290" y="536"/>
                      <a:pt x="3341" y="215"/>
                    </a:cubicBezTo>
                    <a:cubicBezTo>
                      <a:pt x="3469" y="164"/>
                      <a:pt x="3439" y="0"/>
                      <a:pt x="333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5" name="Google Shape;415;p15"/>
              <p:cNvSpPr/>
              <p:nvPr/>
            </p:nvSpPr>
            <p:spPr>
              <a:xfrm>
                <a:off x="7447396" y="3017564"/>
                <a:ext cx="192849" cy="77214"/>
              </a:xfrm>
              <a:custGeom>
                <a:avLst/>
                <a:gdLst/>
                <a:ahLst/>
                <a:cxnLst/>
                <a:rect l="l" t="t" r="r" b="b"/>
                <a:pathLst>
                  <a:path w="3117" h="1248" extrusionOk="0">
                    <a:moveTo>
                      <a:pt x="2980" y="1"/>
                    </a:moveTo>
                    <a:cubicBezTo>
                      <a:pt x="2965" y="1"/>
                      <a:pt x="2948" y="4"/>
                      <a:pt x="2930" y="11"/>
                    </a:cubicBezTo>
                    <a:lnTo>
                      <a:pt x="128" y="1032"/>
                    </a:lnTo>
                    <a:cubicBezTo>
                      <a:pt x="0" y="1084"/>
                      <a:pt x="52" y="1247"/>
                      <a:pt x="145" y="1247"/>
                    </a:cubicBezTo>
                    <a:cubicBezTo>
                      <a:pt x="159" y="1247"/>
                      <a:pt x="172" y="1244"/>
                      <a:pt x="187" y="1237"/>
                    </a:cubicBezTo>
                    <a:lnTo>
                      <a:pt x="2989" y="215"/>
                    </a:lnTo>
                    <a:cubicBezTo>
                      <a:pt x="3117" y="164"/>
                      <a:pt x="3087" y="1"/>
                      <a:pt x="298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6" name="Google Shape;416;p15"/>
              <p:cNvSpPr/>
              <p:nvPr/>
            </p:nvSpPr>
            <p:spPr>
              <a:xfrm>
                <a:off x="7183153" y="2842907"/>
                <a:ext cx="154242" cy="43742"/>
              </a:xfrm>
              <a:custGeom>
                <a:avLst/>
                <a:gdLst/>
                <a:ahLst/>
                <a:cxnLst/>
                <a:rect l="l" t="t" r="r" b="b"/>
                <a:pathLst>
                  <a:path w="2493" h="707" extrusionOk="0">
                    <a:moveTo>
                      <a:pt x="2326" y="0"/>
                    </a:moveTo>
                    <a:cubicBezTo>
                      <a:pt x="2317" y="0"/>
                      <a:pt x="2308" y="1"/>
                      <a:pt x="2298" y="3"/>
                    </a:cubicBezTo>
                    <a:lnTo>
                      <a:pt x="109" y="499"/>
                    </a:lnTo>
                    <a:cubicBezTo>
                      <a:pt x="0" y="526"/>
                      <a:pt x="44" y="706"/>
                      <a:pt x="145" y="706"/>
                    </a:cubicBezTo>
                    <a:cubicBezTo>
                      <a:pt x="152" y="706"/>
                      <a:pt x="160" y="705"/>
                      <a:pt x="168" y="703"/>
                    </a:cubicBezTo>
                    <a:lnTo>
                      <a:pt x="2356" y="207"/>
                    </a:lnTo>
                    <a:cubicBezTo>
                      <a:pt x="2493" y="180"/>
                      <a:pt x="2451" y="0"/>
                      <a:pt x="232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7" name="Google Shape;417;p15"/>
              <p:cNvSpPr/>
              <p:nvPr/>
            </p:nvSpPr>
            <p:spPr>
              <a:xfrm>
                <a:off x="8060828" y="3342005"/>
                <a:ext cx="214503" cy="77276"/>
              </a:xfrm>
              <a:custGeom>
                <a:avLst/>
                <a:gdLst/>
                <a:ahLst/>
                <a:cxnLst/>
                <a:rect l="l" t="t" r="r" b="b"/>
                <a:pathLst>
                  <a:path w="3467" h="1249" extrusionOk="0">
                    <a:moveTo>
                      <a:pt x="3100" y="1"/>
                    </a:moveTo>
                    <a:cubicBezTo>
                      <a:pt x="2842" y="1"/>
                      <a:pt x="2523" y="194"/>
                      <a:pt x="2325" y="254"/>
                    </a:cubicBezTo>
                    <a:lnTo>
                      <a:pt x="136" y="1042"/>
                    </a:lnTo>
                    <a:cubicBezTo>
                      <a:pt x="0" y="1069"/>
                      <a:pt x="42" y="1249"/>
                      <a:pt x="167" y="1249"/>
                    </a:cubicBezTo>
                    <a:cubicBezTo>
                      <a:pt x="176" y="1249"/>
                      <a:pt x="185" y="1248"/>
                      <a:pt x="195" y="1246"/>
                    </a:cubicBezTo>
                    <a:lnTo>
                      <a:pt x="1683" y="692"/>
                    </a:lnTo>
                    <a:cubicBezTo>
                      <a:pt x="1835" y="641"/>
                      <a:pt x="2771" y="220"/>
                      <a:pt x="3117" y="220"/>
                    </a:cubicBezTo>
                    <a:cubicBezTo>
                      <a:pt x="3171" y="220"/>
                      <a:pt x="3210" y="230"/>
                      <a:pt x="3230" y="254"/>
                    </a:cubicBezTo>
                    <a:cubicBezTo>
                      <a:pt x="3248" y="289"/>
                      <a:pt x="3278" y="303"/>
                      <a:pt x="3310" y="303"/>
                    </a:cubicBezTo>
                    <a:cubicBezTo>
                      <a:pt x="3385" y="303"/>
                      <a:pt x="3466" y="227"/>
                      <a:pt x="3405" y="166"/>
                    </a:cubicBezTo>
                    <a:cubicBezTo>
                      <a:pt x="3330" y="44"/>
                      <a:pt x="3222" y="1"/>
                      <a:pt x="310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sp>
        <p:nvSpPr>
          <p:cNvPr id="418" name="Google Shape;418;p15"/>
          <p:cNvSpPr/>
          <p:nvPr/>
        </p:nvSpPr>
        <p:spPr>
          <a:xfrm rot="7200088" flipH="1">
            <a:off x="10720011" y="-44541"/>
            <a:ext cx="2034373" cy="997543"/>
          </a:xfrm>
          <a:custGeom>
            <a:avLst/>
            <a:gdLst/>
            <a:ahLst/>
            <a:cxnLst/>
            <a:rect l="l" t="t" r="r" b="b"/>
            <a:pathLst>
              <a:path w="24295" h="13033" extrusionOk="0">
                <a:moveTo>
                  <a:pt x="15897" y="1"/>
                </a:moveTo>
                <a:cubicBezTo>
                  <a:pt x="15839" y="1"/>
                  <a:pt x="15751" y="30"/>
                  <a:pt x="15722" y="88"/>
                </a:cubicBezTo>
                <a:cubicBezTo>
                  <a:pt x="15664" y="147"/>
                  <a:pt x="15634" y="205"/>
                  <a:pt x="15664" y="293"/>
                </a:cubicBezTo>
                <a:cubicBezTo>
                  <a:pt x="15664" y="351"/>
                  <a:pt x="15722" y="409"/>
                  <a:pt x="15809" y="439"/>
                </a:cubicBezTo>
                <a:lnTo>
                  <a:pt x="15926" y="439"/>
                </a:lnTo>
                <a:cubicBezTo>
                  <a:pt x="16043" y="614"/>
                  <a:pt x="16160" y="818"/>
                  <a:pt x="16276" y="1051"/>
                </a:cubicBezTo>
                <a:cubicBezTo>
                  <a:pt x="16452" y="1314"/>
                  <a:pt x="16656" y="1606"/>
                  <a:pt x="16831" y="1898"/>
                </a:cubicBezTo>
                <a:cubicBezTo>
                  <a:pt x="17181" y="2482"/>
                  <a:pt x="17561" y="3065"/>
                  <a:pt x="17911" y="3649"/>
                </a:cubicBezTo>
                <a:cubicBezTo>
                  <a:pt x="18582" y="4670"/>
                  <a:pt x="19224" y="5692"/>
                  <a:pt x="19866" y="6743"/>
                </a:cubicBezTo>
                <a:cubicBezTo>
                  <a:pt x="19808" y="6743"/>
                  <a:pt x="19749" y="6743"/>
                  <a:pt x="19720" y="6801"/>
                </a:cubicBezTo>
                <a:lnTo>
                  <a:pt x="19633" y="6918"/>
                </a:lnTo>
                <a:cubicBezTo>
                  <a:pt x="19078" y="6772"/>
                  <a:pt x="18524" y="6626"/>
                  <a:pt x="17969" y="6480"/>
                </a:cubicBezTo>
                <a:cubicBezTo>
                  <a:pt x="17969" y="6451"/>
                  <a:pt x="17969" y="6422"/>
                  <a:pt x="17940" y="6392"/>
                </a:cubicBezTo>
                <a:lnTo>
                  <a:pt x="17882" y="6334"/>
                </a:lnTo>
                <a:cubicBezTo>
                  <a:pt x="17882" y="6246"/>
                  <a:pt x="17852" y="6188"/>
                  <a:pt x="17765" y="6159"/>
                </a:cubicBezTo>
                <a:cubicBezTo>
                  <a:pt x="16452" y="4349"/>
                  <a:pt x="15226" y="2452"/>
                  <a:pt x="14146" y="497"/>
                </a:cubicBezTo>
                <a:cubicBezTo>
                  <a:pt x="14116" y="428"/>
                  <a:pt x="14059" y="399"/>
                  <a:pt x="14001" y="399"/>
                </a:cubicBezTo>
                <a:cubicBezTo>
                  <a:pt x="13887" y="399"/>
                  <a:pt x="13767" y="508"/>
                  <a:pt x="13825" y="643"/>
                </a:cubicBezTo>
                <a:cubicBezTo>
                  <a:pt x="14934" y="2598"/>
                  <a:pt x="16160" y="4524"/>
                  <a:pt x="17473" y="6334"/>
                </a:cubicBezTo>
                <a:cubicBezTo>
                  <a:pt x="16802" y="6130"/>
                  <a:pt x="16101" y="5925"/>
                  <a:pt x="15430" y="5692"/>
                </a:cubicBezTo>
                <a:cubicBezTo>
                  <a:pt x="15430" y="5663"/>
                  <a:pt x="15430" y="5604"/>
                  <a:pt x="15401" y="5546"/>
                </a:cubicBezTo>
                <a:cubicBezTo>
                  <a:pt x="14233" y="3853"/>
                  <a:pt x="13008" y="2160"/>
                  <a:pt x="11782" y="497"/>
                </a:cubicBezTo>
                <a:cubicBezTo>
                  <a:pt x="11753" y="453"/>
                  <a:pt x="11714" y="435"/>
                  <a:pt x="11675" y="435"/>
                </a:cubicBezTo>
                <a:cubicBezTo>
                  <a:pt x="11558" y="435"/>
                  <a:pt x="11432" y="599"/>
                  <a:pt x="11519" y="730"/>
                </a:cubicBezTo>
                <a:cubicBezTo>
                  <a:pt x="12687" y="2306"/>
                  <a:pt x="13825" y="3882"/>
                  <a:pt x="14963" y="5517"/>
                </a:cubicBezTo>
                <a:lnTo>
                  <a:pt x="14905" y="5546"/>
                </a:lnTo>
                <a:cubicBezTo>
                  <a:pt x="14088" y="5254"/>
                  <a:pt x="13270" y="4962"/>
                  <a:pt x="12453" y="4641"/>
                </a:cubicBezTo>
                <a:cubicBezTo>
                  <a:pt x="12453" y="4612"/>
                  <a:pt x="12424" y="4554"/>
                  <a:pt x="12366" y="4554"/>
                </a:cubicBezTo>
                <a:cubicBezTo>
                  <a:pt x="12395" y="4495"/>
                  <a:pt x="12366" y="4466"/>
                  <a:pt x="12336" y="4437"/>
                </a:cubicBezTo>
                <a:lnTo>
                  <a:pt x="8922" y="293"/>
                </a:lnTo>
                <a:cubicBezTo>
                  <a:pt x="8883" y="246"/>
                  <a:pt x="8836" y="226"/>
                  <a:pt x="8790" y="226"/>
                </a:cubicBezTo>
                <a:cubicBezTo>
                  <a:pt x="8665" y="226"/>
                  <a:pt x="8552" y="376"/>
                  <a:pt x="8659" y="526"/>
                </a:cubicBezTo>
                <a:lnTo>
                  <a:pt x="11899" y="4466"/>
                </a:lnTo>
                <a:cubicBezTo>
                  <a:pt x="11227" y="4233"/>
                  <a:pt x="10556" y="3999"/>
                  <a:pt x="9885" y="3824"/>
                </a:cubicBezTo>
                <a:lnTo>
                  <a:pt x="9856" y="3795"/>
                </a:lnTo>
                <a:cubicBezTo>
                  <a:pt x="8834" y="2686"/>
                  <a:pt x="7842" y="1518"/>
                  <a:pt x="6850" y="351"/>
                </a:cubicBezTo>
                <a:cubicBezTo>
                  <a:pt x="6813" y="314"/>
                  <a:pt x="6768" y="298"/>
                  <a:pt x="6724" y="298"/>
                </a:cubicBezTo>
                <a:cubicBezTo>
                  <a:pt x="6628" y="298"/>
                  <a:pt x="6538" y="377"/>
                  <a:pt x="6558" y="497"/>
                </a:cubicBezTo>
                <a:lnTo>
                  <a:pt x="6558" y="760"/>
                </a:lnTo>
                <a:cubicBezTo>
                  <a:pt x="6558" y="849"/>
                  <a:pt x="6612" y="884"/>
                  <a:pt x="6682" y="884"/>
                </a:cubicBezTo>
                <a:cubicBezTo>
                  <a:pt x="6726" y="884"/>
                  <a:pt x="6775" y="870"/>
                  <a:pt x="6820" y="847"/>
                </a:cubicBezTo>
                <a:cubicBezTo>
                  <a:pt x="7608" y="1810"/>
                  <a:pt x="8426" y="2744"/>
                  <a:pt x="9243" y="3649"/>
                </a:cubicBezTo>
                <a:cubicBezTo>
                  <a:pt x="8396" y="3415"/>
                  <a:pt x="7550" y="3240"/>
                  <a:pt x="6704" y="3094"/>
                </a:cubicBezTo>
                <a:lnTo>
                  <a:pt x="6324" y="3065"/>
                </a:lnTo>
                <a:cubicBezTo>
                  <a:pt x="5799" y="2336"/>
                  <a:pt x="5186" y="1694"/>
                  <a:pt x="4515" y="1110"/>
                </a:cubicBezTo>
                <a:cubicBezTo>
                  <a:pt x="4487" y="1082"/>
                  <a:pt x="4457" y="1070"/>
                  <a:pt x="4428" y="1070"/>
                </a:cubicBezTo>
                <a:cubicBezTo>
                  <a:pt x="4305" y="1070"/>
                  <a:pt x="4198" y="1284"/>
                  <a:pt x="4340" y="1402"/>
                </a:cubicBezTo>
                <a:cubicBezTo>
                  <a:pt x="4865" y="1869"/>
                  <a:pt x="5361" y="2423"/>
                  <a:pt x="5828" y="2978"/>
                </a:cubicBezTo>
                <a:cubicBezTo>
                  <a:pt x="5186" y="2890"/>
                  <a:pt x="4573" y="2803"/>
                  <a:pt x="3931" y="2744"/>
                </a:cubicBezTo>
                <a:cubicBezTo>
                  <a:pt x="3668" y="2394"/>
                  <a:pt x="3406" y="2102"/>
                  <a:pt x="3085" y="1839"/>
                </a:cubicBezTo>
                <a:cubicBezTo>
                  <a:pt x="3049" y="1809"/>
                  <a:pt x="3013" y="1797"/>
                  <a:pt x="2979" y="1797"/>
                </a:cubicBezTo>
                <a:cubicBezTo>
                  <a:pt x="2851" y="1797"/>
                  <a:pt x="2764" y="1986"/>
                  <a:pt x="2880" y="2102"/>
                </a:cubicBezTo>
                <a:cubicBezTo>
                  <a:pt x="3085" y="2277"/>
                  <a:pt x="3260" y="2482"/>
                  <a:pt x="3435" y="2686"/>
                </a:cubicBezTo>
                <a:lnTo>
                  <a:pt x="254" y="2306"/>
                </a:lnTo>
                <a:cubicBezTo>
                  <a:pt x="244" y="2305"/>
                  <a:pt x="235" y="2305"/>
                  <a:pt x="227" y="2305"/>
                </a:cubicBezTo>
                <a:cubicBezTo>
                  <a:pt x="18" y="2305"/>
                  <a:pt x="0" y="2629"/>
                  <a:pt x="225" y="2657"/>
                </a:cubicBezTo>
                <a:cubicBezTo>
                  <a:pt x="1392" y="2803"/>
                  <a:pt x="2559" y="2919"/>
                  <a:pt x="3727" y="3065"/>
                </a:cubicBezTo>
                <a:cubicBezTo>
                  <a:pt x="3756" y="3094"/>
                  <a:pt x="3785" y="3124"/>
                  <a:pt x="3814" y="3153"/>
                </a:cubicBezTo>
                <a:lnTo>
                  <a:pt x="2063" y="4203"/>
                </a:lnTo>
                <a:cubicBezTo>
                  <a:pt x="1914" y="4303"/>
                  <a:pt x="1998" y="4550"/>
                  <a:pt x="2133" y="4550"/>
                </a:cubicBezTo>
                <a:cubicBezTo>
                  <a:pt x="2157" y="4550"/>
                  <a:pt x="2183" y="4542"/>
                  <a:pt x="2209" y="4524"/>
                </a:cubicBezTo>
                <a:lnTo>
                  <a:pt x="4252" y="3299"/>
                </a:lnTo>
                <a:cubicBezTo>
                  <a:pt x="4310" y="3270"/>
                  <a:pt x="4340" y="3182"/>
                  <a:pt x="4340" y="3124"/>
                </a:cubicBezTo>
                <a:cubicBezTo>
                  <a:pt x="4836" y="3182"/>
                  <a:pt x="5303" y="3240"/>
                  <a:pt x="5799" y="3328"/>
                </a:cubicBezTo>
                <a:lnTo>
                  <a:pt x="3902" y="5079"/>
                </a:lnTo>
                <a:cubicBezTo>
                  <a:pt x="3786" y="5195"/>
                  <a:pt x="3891" y="5384"/>
                  <a:pt x="4027" y="5384"/>
                </a:cubicBezTo>
                <a:cubicBezTo>
                  <a:pt x="4062" y="5384"/>
                  <a:pt x="4099" y="5372"/>
                  <a:pt x="4135" y="5342"/>
                </a:cubicBezTo>
                <a:lnTo>
                  <a:pt x="6178" y="3445"/>
                </a:lnTo>
                <a:cubicBezTo>
                  <a:pt x="6202" y="3457"/>
                  <a:pt x="6232" y="3464"/>
                  <a:pt x="6262" y="3464"/>
                </a:cubicBezTo>
                <a:cubicBezTo>
                  <a:pt x="6304" y="3464"/>
                  <a:pt x="6348" y="3450"/>
                  <a:pt x="6383" y="3415"/>
                </a:cubicBezTo>
                <a:lnTo>
                  <a:pt x="6674" y="3445"/>
                </a:lnTo>
                <a:cubicBezTo>
                  <a:pt x="7521" y="3591"/>
                  <a:pt x="8367" y="3766"/>
                  <a:pt x="9214" y="3999"/>
                </a:cubicBezTo>
                <a:cubicBezTo>
                  <a:pt x="8075" y="4729"/>
                  <a:pt x="6908" y="5429"/>
                  <a:pt x="5711" y="6100"/>
                </a:cubicBezTo>
                <a:cubicBezTo>
                  <a:pt x="5538" y="6175"/>
                  <a:pt x="5617" y="6418"/>
                  <a:pt x="5770" y="6418"/>
                </a:cubicBezTo>
                <a:cubicBezTo>
                  <a:pt x="5797" y="6418"/>
                  <a:pt x="5826" y="6410"/>
                  <a:pt x="5857" y="6392"/>
                </a:cubicBezTo>
                <a:cubicBezTo>
                  <a:pt x="7141" y="5663"/>
                  <a:pt x="8426" y="4904"/>
                  <a:pt x="9651" y="4116"/>
                </a:cubicBezTo>
                <a:cubicBezTo>
                  <a:pt x="10381" y="4320"/>
                  <a:pt x="11081" y="4554"/>
                  <a:pt x="11782" y="4816"/>
                </a:cubicBezTo>
                <a:lnTo>
                  <a:pt x="8280" y="7326"/>
                </a:lnTo>
                <a:cubicBezTo>
                  <a:pt x="8111" y="7423"/>
                  <a:pt x="8241" y="7618"/>
                  <a:pt x="8389" y="7618"/>
                </a:cubicBezTo>
                <a:cubicBezTo>
                  <a:pt x="8421" y="7618"/>
                  <a:pt x="8453" y="7609"/>
                  <a:pt x="8484" y="7589"/>
                </a:cubicBezTo>
                <a:lnTo>
                  <a:pt x="12161" y="4962"/>
                </a:lnTo>
                <a:lnTo>
                  <a:pt x="12599" y="5108"/>
                </a:lnTo>
                <a:cubicBezTo>
                  <a:pt x="13241" y="5342"/>
                  <a:pt x="13883" y="5604"/>
                  <a:pt x="14554" y="5838"/>
                </a:cubicBezTo>
                <a:cubicBezTo>
                  <a:pt x="13650" y="6567"/>
                  <a:pt x="12657" y="7239"/>
                  <a:pt x="11636" y="7793"/>
                </a:cubicBezTo>
                <a:cubicBezTo>
                  <a:pt x="11432" y="7881"/>
                  <a:pt x="9564" y="8552"/>
                  <a:pt x="10352" y="8961"/>
                </a:cubicBezTo>
                <a:cubicBezTo>
                  <a:pt x="10376" y="8973"/>
                  <a:pt x="10401" y="8978"/>
                  <a:pt x="10425" y="8978"/>
                </a:cubicBezTo>
                <a:cubicBezTo>
                  <a:pt x="10575" y="8978"/>
                  <a:pt x="10705" y="8772"/>
                  <a:pt x="10559" y="8671"/>
                </a:cubicBezTo>
                <a:lnTo>
                  <a:pt x="10559" y="8671"/>
                </a:lnTo>
                <a:cubicBezTo>
                  <a:pt x="10567" y="8675"/>
                  <a:pt x="10578" y="8678"/>
                  <a:pt x="10591" y="8678"/>
                </a:cubicBezTo>
                <a:cubicBezTo>
                  <a:pt x="10795" y="8678"/>
                  <a:pt x="11590" y="8167"/>
                  <a:pt x="11753" y="8085"/>
                </a:cubicBezTo>
                <a:cubicBezTo>
                  <a:pt x="12161" y="7881"/>
                  <a:pt x="12541" y="7677"/>
                  <a:pt x="12891" y="7443"/>
                </a:cubicBezTo>
                <a:cubicBezTo>
                  <a:pt x="13621" y="7005"/>
                  <a:pt x="14292" y="6509"/>
                  <a:pt x="14934" y="5955"/>
                </a:cubicBezTo>
                <a:cubicBezTo>
                  <a:pt x="15664" y="6217"/>
                  <a:pt x="16422" y="6451"/>
                  <a:pt x="17181" y="6655"/>
                </a:cubicBezTo>
                <a:cubicBezTo>
                  <a:pt x="15780" y="8143"/>
                  <a:pt x="13766" y="8873"/>
                  <a:pt x="12190" y="10157"/>
                </a:cubicBezTo>
                <a:lnTo>
                  <a:pt x="12161" y="10186"/>
                </a:lnTo>
                <a:lnTo>
                  <a:pt x="12015" y="10332"/>
                </a:lnTo>
                <a:cubicBezTo>
                  <a:pt x="11876" y="10448"/>
                  <a:pt x="11995" y="10638"/>
                  <a:pt x="12123" y="10638"/>
                </a:cubicBezTo>
                <a:cubicBezTo>
                  <a:pt x="12156" y="10638"/>
                  <a:pt x="12190" y="10625"/>
                  <a:pt x="12220" y="10595"/>
                </a:cubicBezTo>
                <a:cubicBezTo>
                  <a:pt x="13883" y="9136"/>
                  <a:pt x="16072" y="8406"/>
                  <a:pt x="17561" y="6772"/>
                </a:cubicBezTo>
                <a:cubicBezTo>
                  <a:pt x="18144" y="6918"/>
                  <a:pt x="18757" y="7093"/>
                  <a:pt x="19341" y="7210"/>
                </a:cubicBezTo>
                <a:cubicBezTo>
                  <a:pt x="17911" y="8815"/>
                  <a:pt x="16072" y="10011"/>
                  <a:pt x="14321" y="11237"/>
                </a:cubicBezTo>
                <a:cubicBezTo>
                  <a:pt x="14177" y="11333"/>
                  <a:pt x="14310" y="11529"/>
                  <a:pt x="14460" y="11529"/>
                </a:cubicBezTo>
                <a:cubicBezTo>
                  <a:pt x="14491" y="11529"/>
                  <a:pt x="14524" y="11520"/>
                  <a:pt x="14554" y="11500"/>
                </a:cubicBezTo>
                <a:cubicBezTo>
                  <a:pt x="16364" y="10216"/>
                  <a:pt x="18261" y="8961"/>
                  <a:pt x="19720" y="7297"/>
                </a:cubicBezTo>
                <a:cubicBezTo>
                  <a:pt x="20421" y="7443"/>
                  <a:pt x="21121" y="7589"/>
                  <a:pt x="21792" y="7706"/>
                </a:cubicBezTo>
                <a:cubicBezTo>
                  <a:pt x="21442" y="8143"/>
                  <a:pt x="21034" y="8552"/>
                  <a:pt x="20596" y="8902"/>
                </a:cubicBezTo>
                <a:cubicBezTo>
                  <a:pt x="20070" y="9253"/>
                  <a:pt x="19487" y="9574"/>
                  <a:pt x="18961" y="9953"/>
                </a:cubicBezTo>
                <a:cubicBezTo>
                  <a:pt x="18494" y="10274"/>
                  <a:pt x="18057" y="10653"/>
                  <a:pt x="17677" y="11091"/>
                </a:cubicBezTo>
                <a:cubicBezTo>
                  <a:pt x="17181" y="11617"/>
                  <a:pt x="16831" y="12463"/>
                  <a:pt x="16101" y="12726"/>
                </a:cubicBezTo>
                <a:cubicBezTo>
                  <a:pt x="15921" y="12777"/>
                  <a:pt x="16013" y="13032"/>
                  <a:pt x="16177" y="13032"/>
                </a:cubicBezTo>
                <a:cubicBezTo>
                  <a:pt x="16200" y="13032"/>
                  <a:pt x="16223" y="13028"/>
                  <a:pt x="16247" y="13017"/>
                </a:cubicBezTo>
                <a:cubicBezTo>
                  <a:pt x="16831" y="12813"/>
                  <a:pt x="17123" y="12346"/>
                  <a:pt x="17473" y="11850"/>
                </a:cubicBezTo>
                <a:cubicBezTo>
                  <a:pt x="17940" y="11208"/>
                  <a:pt x="18524" y="10653"/>
                  <a:pt x="19195" y="10216"/>
                </a:cubicBezTo>
                <a:cubicBezTo>
                  <a:pt x="19749" y="9807"/>
                  <a:pt x="20362" y="9515"/>
                  <a:pt x="20888" y="9077"/>
                </a:cubicBezTo>
                <a:cubicBezTo>
                  <a:pt x="21384" y="8698"/>
                  <a:pt x="21822" y="8260"/>
                  <a:pt x="22201" y="7793"/>
                </a:cubicBezTo>
                <a:cubicBezTo>
                  <a:pt x="22814" y="7881"/>
                  <a:pt x="23456" y="7968"/>
                  <a:pt x="24069" y="8056"/>
                </a:cubicBezTo>
                <a:cubicBezTo>
                  <a:pt x="24077" y="8057"/>
                  <a:pt x="24085" y="8058"/>
                  <a:pt x="24093" y="8058"/>
                </a:cubicBezTo>
                <a:cubicBezTo>
                  <a:pt x="24275" y="8058"/>
                  <a:pt x="24294" y="7734"/>
                  <a:pt x="24098" y="7706"/>
                </a:cubicBezTo>
                <a:cubicBezTo>
                  <a:pt x="23660" y="7677"/>
                  <a:pt x="23222" y="7618"/>
                  <a:pt x="22814" y="7531"/>
                </a:cubicBezTo>
                <a:cubicBezTo>
                  <a:pt x="21501" y="5517"/>
                  <a:pt x="20158" y="3532"/>
                  <a:pt x="18786" y="1548"/>
                </a:cubicBezTo>
                <a:cubicBezTo>
                  <a:pt x="18754" y="1491"/>
                  <a:pt x="18711" y="1468"/>
                  <a:pt x="18667" y="1468"/>
                </a:cubicBezTo>
                <a:cubicBezTo>
                  <a:pt x="18553" y="1468"/>
                  <a:pt x="18439" y="1625"/>
                  <a:pt x="18524" y="1752"/>
                </a:cubicBezTo>
                <a:cubicBezTo>
                  <a:pt x="19749" y="3561"/>
                  <a:pt x="20975" y="5400"/>
                  <a:pt x="22201" y="7239"/>
                </a:cubicBezTo>
                <a:cubicBezTo>
                  <a:pt x="22172" y="7239"/>
                  <a:pt x="22143" y="7268"/>
                  <a:pt x="22113" y="7297"/>
                </a:cubicBezTo>
                <a:lnTo>
                  <a:pt x="22026" y="7414"/>
                </a:lnTo>
                <a:cubicBezTo>
                  <a:pt x="21530" y="7326"/>
                  <a:pt x="21004" y="7210"/>
                  <a:pt x="20479" y="7093"/>
                </a:cubicBezTo>
                <a:cubicBezTo>
                  <a:pt x="19691" y="5838"/>
                  <a:pt x="18903" y="4583"/>
                  <a:pt x="18115" y="3328"/>
                </a:cubicBezTo>
                <a:cubicBezTo>
                  <a:pt x="17706" y="2686"/>
                  <a:pt x="17298" y="2044"/>
                  <a:pt x="16889" y="1402"/>
                </a:cubicBezTo>
                <a:lnTo>
                  <a:pt x="16276" y="439"/>
                </a:lnTo>
                <a:cubicBezTo>
                  <a:pt x="16160" y="263"/>
                  <a:pt x="16101" y="59"/>
                  <a:pt x="15897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26027616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ackground">
    <p:spTree>
      <p:nvGrpSpPr>
        <p:cNvPr id="1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831932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ackground 1">
    <p:spTree>
      <p:nvGrpSpPr>
        <p:cNvPr id="1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5" name="Google Shape;555;p22"/>
          <p:cNvGrpSpPr/>
          <p:nvPr/>
        </p:nvGrpSpPr>
        <p:grpSpPr>
          <a:xfrm rot="-5400000">
            <a:off x="4723803" y="-939251"/>
            <a:ext cx="1816548" cy="3136803"/>
            <a:chOff x="428525" y="2080425"/>
            <a:chExt cx="639900" cy="1104975"/>
          </a:xfrm>
        </p:grpSpPr>
        <p:sp>
          <p:nvSpPr>
            <p:cNvPr id="556" name="Google Shape;556;p22"/>
            <p:cNvSpPr/>
            <p:nvPr/>
          </p:nvSpPr>
          <p:spPr>
            <a:xfrm>
              <a:off x="428525" y="2080425"/>
              <a:ext cx="607075" cy="1104975"/>
            </a:xfrm>
            <a:custGeom>
              <a:avLst/>
              <a:gdLst/>
              <a:ahLst/>
              <a:cxnLst/>
              <a:rect l="l" t="t" r="r" b="b"/>
              <a:pathLst>
                <a:path w="24283" h="44199" extrusionOk="0">
                  <a:moveTo>
                    <a:pt x="20955" y="1"/>
                  </a:moveTo>
                  <a:cubicBezTo>
                    <a:pt x="18941" y="234"/>
                    <a:pt x="16957" y="730"/>
                    <a:pt x="15060" y="1518"/>
                  </a:cubicBezTo>
                  <a:cubicBezTo>
                    <a:pt x="14184" y="1898"/>
                    <a:pt x="13279" y="2190"/>
                    <a:pt x="12375" y="2511"/>
                  </a:cubicBezTo>
                  <a:cubicBezTo>
                    <a:pt x="11090" y="2919"/>
                    <a:pt x="9835" y="3415"/>
                    <a:pt x="8639" y="3999"/>
                  </a:cubicBezTo>
                  <a:cubicBezTo>
                    <a:pt x="7471" y="4583"/>
                    <a:pt x="6421" y="5371"/>
                    <a:pt x="5545" y="6305"/>
                  </a:cubicBezTo>
                  <a:cubicBezTo>
                    <a:pt x="5312" y="6538"/>
                    <a:pt x="5049" y="6772"/>
                    <a:pt x="4786" y="7034"/>
                  </a:cubicBezTo>
                  <a:cubicBezTo>
                    <a:pt x="4144" y="7618"/>
                    <a:pt x="3561" y="8231"/>
                    <a:pt x="3065" y="8902"/>
                  </a:cubicBezTo>
                  <a:cubicBezTo>
                    <a:pt x="1284" y="11383"/>
                    <a:pt x="0" y="15848"/>
                    <a:pt x="146" y="18854"/>
                  </a:cubicBezTo>
                  <a:lnTo>
                    <a:pt x="204" y="19584"/>
                  </a:lnTo>
                  <a:cubicBezTo>
                    <a:pt x="350" y="22327"/>
                    <a:pt x="525" y="25188"/>
                    <a:pt x="1401" y="27785"/>
                  </a:cubicBezTo>
                  <a:cubicBezTo>
                    <a:pt x="2014" y="29711"/>
                    <a:pt x="3006" y="32163"/>
                    <a:pt x="4903" y="34206"/>
                  </a:cubicBezTo>
                  <a:lnTo>
                    <a:pt x="5195" y="34498"/>
                  </a:lnTo>
                  <a:cubicBezTo>
                    <a:pt x="6275" y="35665"/>
                    <a:pt x="7413" y="36891"/>
                    <a:pt x="8405" y="38146"/>
                  </a:cubicBezTo>
                  <a:cubicBezTo>
                    <a:pt x="8581" y="38350"/>
                    <a:pt x="8726" y="38584"/>
                    <a:pt x="8902" y="38788"/>
                  </a:cubicBezTo>
                  <a:cubicBezTo>
                    <a:pt x="9456" y="39576"/>
                    <a:pt x="10069" y="40306"/>
                    <a:pt x="10799" y="40948"/>
                  </a:cubicBezTo>
                  <a:cubicBezTo>
                    <a:pt x="14325" y="43847"/>
                    <a:pt x="19837" y="44198"/>
                    <a:pt x="22296" y="44198"/>
                  </a:cubicBezTo>
                  <a:cubicBezTo>
                    <a:pt x="22584" y="44198"/>
                    <a:pt x="22831" y="44193"/>
                    <a:pt x="23027" y="44187"/>
                  </a:cubicBezTo>
                  <a:lnTo>
                    <a:pt x="23027" y="43895"/>
                  </a:lnTo>
                  <a:cubicBezTo>
                    <a:pt x="22833" y="43901"/>
                    <a:pt x="22588" y="43906"/>
                    <a:pt x="22301" y="43906"/>
                  </a:cubicBezTo>
                  <a:cubicBezTo>
                    <a:pt x="19876" y="43906"/>
                    <a:pt x="14445" y="43559"/>
                    <a:pt x="10974" y="40714"/>
                  </a:cubicBezTo>
                  <a:cubicBezTo>
                    <a:pt x="10273" y="40101"/>
                    <a:pt x="9660" y="39372"/>
                    <a:pt x="9135" y="38613"/>
                  </a:cubicBezTo>
                  <a:cubicBezTo>
                    <a:pt x="8960" y="38379"/>
                    <a:pt x="8785" y="38175"/>
                    <a:pt x="8610" y="37942"/>
                  </a:cubicBezTo>
                  <a:cubicBezTo>
                    <a:pt x="7617" y="36687"/>
                    <a:pt x="6479" y="35461"/>
                    <a:pt x="5370" y="34293"/>
                  </a:cubicBezTo>
                  <a:lnTo>
                    <a:pt x="5107" y="34002"/>
                  </a:lnTo>
                  <a:cubicBezTo>
                    <a:pt x="3240" y="32017"/>
                    <a:pt x="2277" y="29565"/>
                    <a:pt x="1664" y="27698"/>
                  </a:cubicBezTo>
                  <a:cubicBezTo>
                    <a:pt x="788" y="25100"/>
                    <a:pt x="642" y="22298"/>
                    <a:pt x="496" y="19555"/>
                  </a:cubicBezTo>
                  <a:lnTo>
                    <a:pt x="467" y="18825"/>
                  </a:lnTo>
                  <a:cubicBezTo>
                    <a:pt x="292" y="15877"/>
                    <a:pt x="1547" y="11500"/>
                    <a:pt x="3269" y="9048"/>
                  </a:cubicBezTo>
                  <a:cubicBezTo>
                    <a:pt x="3794" y="8377"/>
                    <a:pt x="4349" y="7793"/>
                    <a:pt x="4962" y="7239"/>
                  </a:cubicBezTo>
                  <a:cubicBezTo>
                    <a:pt x="5224" y="6976"/>
                    <a:pt x="5487" y="6743"/>
                    <a:pt x="5720" y="6509"/>
                  </a:cubicBezTo>
                  <a:cubicBezTo>
                    <a:pt x="6596" y="5575"/>
                    <a:pt x="7617" y="4816"/>
                    <a:pt x="8756" y="4233"/>
                  </a:cubicBezTo>
                  <a:cubicBezTo>
                    <a:pt x="9952" y="3649"/>
                    <a:pt x="11178" y="3153"/>
                    <a:pt x="12462" y="2773"/>
                  </a:cubicBezTo>
                  <a:cubicBezTo>
                    <a:pt x="13338" y="2452"/>
                    <a:pt x="14272" y="2131"/>
                    <a:pt x="15147" y="1781"/>
                  </a:cubicBezTo>
                  <a:cubicBezTo>
                    <a:pt x="17015" y="993"/>
                    <a:pt x="19000" y="497"/>
                    <a:pt x="20984" y="293"/>
                  </a:cubicBezTo>
                  <a:cubicBezTo>
                    <a:pt x="21393" y="293"/>
                    <a:pt x="21801" y="322"/>
                    <a:pt x="22181" y="351"/>
                  </a:cubicBezTo>
                  <a:cubicBezTo>
                    <a:pt x="22736" y="419"/>
                    <a:pt x="23190" y="461"/>
                    <a:pt x="23536" y="461"/>
                  </a:cubicBezTo>
                  <a:cubicBezTo>
                    <a:pt x="23935" y="461"/>
                    <a:pt x="24188" y="404"/>
                    <a:pt x="24282" y="263"/>
                  </a:cubicBezTo>
                  <a:lnTo>
                    <a:pt x="24049" y="88"/>
                  </a:lnTo>
                  <a:cubicBezTo>
                    <a:pt x="23991" y="157"/>
                    <a:pt x="23790" y="181"/>
                    <a:pt x="23530" y="181"/>
                  </a:cubicBezTo>
                  <a:cubicBezTo>
                    <a:pt x="23127" y="181"/>
                    <a:pt x="22582" y="124"/>
                    <a:pt x="22210" y="88"/>
                  </a:cubicBezTo>
                  <a:cubicBezTo>
                    <a:pt x="21801" y="30"/>
                    <a:pt x="21393" y="1"/>
                    <a:pt x="2095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7" name="Google Shape;557;p22"/>
            <p:cNvSpPr/>
            <p:nvPr/>
          </p:nvSpPr>
          <p:spPr>
            <a:xfrm>
              <a:off x="904975" y="2557400"/>
              <a:ext cx="74425" cy="125000"/>
            </a:xfrm>
            <a:custGeom>
              <a:avLst/>
              <a:gdLst/>
              <a:ahLst/>
              <a:cxnLst/>
              <a:rect l="l" t="t" r="r" b="b"/>
              <a:pathLst>
                <a:path w="2977" h="5000" extrusionOk="0">
                  <a:moveTo>
                    <a:pt x="2739" y="1"/>
                  </a:moveTo>
                  <a:cubicBezTo>
                    <a:pt x="1949" y="1"/>
                    <a:pt x="1197" y="266"/>
                    <a:pt x="613" y="797"/>
                  </a:cubicBezTo>
                  <a:cubicBezTo>
                    <a:pt x="204" y="1205"/>
                    <a:pt x="0" y="1789"/>
                    <a:pt x="58" y="2373"/>
                  </a:cubicBezTo>
                  <a:cubicBezTo>
                    <a:pt x="88" y="3219"/>
                    <a:pt x="613" y="4387"/>
                    <a:pt x="1372" y="4824"/>
                  </a:cubicBezTo>
                  <a:cubicBezTo>
                    <a:pt x="1576" y="4941"/>
                    <a:pt x="1810" y="5000"/>
                    <a:pt x="2043" y="5000"/>
                  </a:cubicBezTo>
                  <a:cubicBezTo>
                    <a:pt x="2276" y="5000"/>
                    <a:pt x="2510" y="4941"/>
                    <a:pt x="2714" y="4824"/>
                  </a:cubicBezTo>
                  <a:lnTo>
                    <a:pt x="2598" y="4562"/>
                  </a:lnTo>
                  <a:cubicBezTo>
                    <a:pt x="2422" y="4664"/>
                    <a:pt x="2233" y="4715"/>
                    <a:pt x="2047" y="4715"/>
                  </a:cubicBezTo>
                  <a:cubicBezTo>
                    <a:pt x="1861" y="4715"/>
                    <a:pt x="1678" y="4664"/>
                    <a:pt x="1518" y="4562"/>
                  </a:cubicBezTo>
                  <a:cubicBezTo>
                    <a:pt x="876" y="4182"/>
                    <a:pt x="379" y="3132"/>
                    <a:pt x="350" y="2344"/>
                  </a:cubicBezTo>
                  <a:cubicBezTo>
                    <a:pt x="292" y="1848"/>
                    <a:pt x="467" y="1351"/>
                    <a:pt x="817" y="1001"/>
                  </a:cubicBezTo>
                  <a:cubicBezTo>
                    <a:pt x="1374" y="551"/>
                    <a:pt x="2050" y="293"/>
                    <a:pt x="2760" y="293"/>
                  </a:cubicBezTo>
                  <a:cubicBezTo>
                    <a:pt x="2832" y="293"/>
                    <a:pt x="2904" y="295"/>
                    <a:pt x="2977" y="301"/>
                  </a:cubicBezTo>
                  <a:lnTo>
                    <a:pt x="2977" y="9"/>
                  </a:lnTo>
                  <a:cubicBezTo>
                    <a:pt x="2897" y="4"/>
                    <a:pt x="2818" y="1"/>
                    <a:pt x="273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8" name="Google Shape;558;p22"/>
            <p:cNvSpPr/>
            <p:nvPr/>
          </p:nvSpPr>
          <p:spPr>
            <a:xfrm>
              <a:off x="865575" y="2502775"/>
              <a:ext cx="110175" cy="229750"/>
            </a:xfrm>
            <a:custGeom>
              <a:avLst/>
              <a:gdLst/>
              <a:ahLst/>
              <a:cxnLst/>
              <a:rect l="l" t="t" r="r" b="b"/>
              <a:pathLst>
                <a:path w="4407" h="9190" extrusionOk="0">
                  <a:moveTo>
                    <a:pt x="4052" y="0"/>
                  </a:moveTo>
                  <a:cubicBezTo>
                    <a:pt x="3140" y="0"/>
                    <a:pt x="2304" y="655"/>
                    <a:pt x="1605" y="1172"/>
                  </a:cubicBezTo>
                  <a:lnTo>
                    <a:pt x="1313" y="1406"/>
                  </a:lnTo>
                  <a:cubicBezTo>
                    <a:pt x="58" y="2340"/>
                    <a:pt x="0" y="3361"/>
                    <a:pt x="321" y="4996"/>
                  </a:cubicBezTo>
                  <a:cubicBezTo>
                    <a:pt x="555" y="6105"/>
                    <a:pt x="1664" y="8469"/>
                    <a:pt x="2977" y="9052"/>
                  </a:cubicBezTo>
                  <a:cubicBezTo>
                    <a:pt x="3161" y="9144"/>
                    <a:pt x="3363" y="9189"/>
                    <a:pt x="3566" y="9189"/>
                  </a:cubicBezTo>
                  <a:cubicBezTo>
                    <a:pt x="3814" y="9189"/>
                    <a:pt x="4066" y="9122"/>
                    <a:pt x="4290" y="8994"/>
                  </a:cubicBezTo>
                  <a:lnTo>
                    <a:pt x="4144" y="8731"/>
                  </a:lnTo>
                  <a:cubicBezTo>
                    <a:pt x="3970" y="8842"/>
                    <a:pt x="3771" y="8893"/>
                    <a:pt x="3573" y="8893"/>
                  </a:cubicBezTo>
                  <a:cubicBezTo>
                    <a:pt x="3406" y="8893"/>
                    <a:pt x="3241" y="8857"/>
                    <a:pt x="3094" y="8790"/>
                  </a:cubicBezTo>
                  <a:cubicBezTo>
                    <a:pt x="1839" y="8235"/>
                    <a:pt x="788" y="5842"/>
                    <a:pt x="613" y="4937"/>
                  </a:cubicBezTo>
                  <a:cubicBezTo>
                    <a:pt x="321" y="3390"/>
                    <a:pt x="379" y="2486"/>
                    <a:pt x="1518" y="1639"/>
                  </a:cubicBezTo>
                  <a:lnTo>
                    <a:pt x="1810" y="1406"/>
                  </a:lnTo>
                  <a:cubicBezTo>
                    <a:pt x="2473" y="902"/>
                    <a:pt x="3281" y="277"/>
                    <a:pt x="4102" y="277"/>
                  </a:cubicBezTo>
                  <a:cubicBezTo>
                    <a:pt x="4184" y="277"/>
                    <a:pt x="4266" y="284"/>
                    <a:pt x="4349" y="297"/>
                  </a:cubicBezTo>
                  <a:lnTo>
                    <a:pt x="4407" y="34"/>
                  </a:lnTo>
                  <a:cubicBezTo>
                    <a:pt x="4288" y="11"/>
                    <a:pt x="4169" y="0"/>
                    <a:pt x="405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9" name="Google Shape;559;p22"/>
            <p:cNvSpPr/>
            <p:nvPr/>
          </p:nvSpPr>
          <p:spPr>
            <a:xfrm>
              <a:off x="823975" y="2458750"/>
              <a:ext cx="171475" cy="321425"/>
            </a:xfrm>
            <a:custGeom>
              <a:avLst/>
              <a:gdLst/>
              <a:ahLst/>
              <a:cxnLst/>
              <a:rect l="l" t="t" r="r" b="b"/>
              <a:pathLst>
                <a:path w="6859" h="12857" extrusionOk="0">
                  <a:moveTo>
                    <a:pt x="6394" y="1"/>
                  </a:moveTo>
                  <a:cubicBezTo>
                    <a:pt x="5121" y="1"/>
                    <a:pt x="3860" y="318"/>
                    <a:pt x="2715" y="890"/>
                  </a:cubicBezTo>
                  <a:cubicBezTo>
                    <a:pt x="905" y="1854"/>
                    <a:pt x="0" y="2787"/>
                    <a:pt x="30" y="5151"/>
                  </a:cubicBezTo>
                  <a:cubicBezTo>
                    <a:pt x="146" y="9996"/>
                    <a:pt x="2452" y="12798"/>
                    <a:pt x="6363" y="12856"/>
                  </a:cubicBezTo>
                  <a:lnTo>
                    <a:pt x="6363" y="12565"/>
                  </a:lnTo>
                  <a:cubicBezTo>
                    <a:pt x="1080" y="12477"/>
                    <a:pt x="380" y="7340"/>
                    <a:pt x="351" y="5122"/>
                  </a:cubicBezTo>
                  <a:cubicBezTo>
                    <a:pt x="292" y="2904"/>
                    <a:pt x="1110" y="2087"/>
                    <a:pt x="2861" y="1153"/>
                  </a:cubicBezTo>
                  <a:cubicBezTo>
                    <a:pt x="3944" y="585"/>
                    <a:pt x="5142" y="292"/>
                    <a:pt x="6353" y="292"/>
                  </a:cubicBezTo>
                  <a:cubicBezTo>
                    <a:pt x="6512" y="292"/>
                    <a:pt x="6671" y="297"/>
                    <a:pt x="6830" y="307"/>
                  </a:cubicBezTo>
                  <a:lnTo>
                    <a:pt x="6859" y="15"/>
                  </a:lnTo>
                  <a:cubicBezTo>
                    <a:pt x="6704" y="5"/>
                    <a:pt x="6549" y="1"/>
                    <a:pt x="63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0" name="Google Shape;560;p22"/>
            <p:cNvSpPr/>
            <p:nvPr/>
          </p:nvSpPr>
          <p:spPr>
            <a:xfrm>
              <a:off x="796250" y="2395625"/>
              <a:ext cx="217450" cy="446575"/>
            </a:xfrm>
            <a:custGeom>
              <a:avLst/>
              <a:gdLst/>
              <a:ahLst/>
              <a:cxnLst/>
              <a:rect l="l" t="t" r="r" b="b"/>
              <a:pathLst>
                <a:path w="8698" h="17863" extrusionOk="0">
                  <a:moveTo>
                    <a:pt x="8639" y="1"/>
                  </a:moveTo>
                  <a:cubicBezTo>
                    <a:pt x="6275" y="497"/>
                    <a:pt x="3970" y="1577"/>
                    <a:pt x="2540" y="2919"/>
                  </a:cubicBezTo>
                  <a:cubicBezTo>
                    <a:pt x="584" y="4700"/>
                    <a:pt x="0" y="6480"/>
                    <a:pt x="526" y="9077"/>
                  </a:cubicBezTo>
                  <a:cubicBezTo>
                    <a:pt x="584" y="9398"/>
                    <a:pt x="643" y="9778"/>
                    <a:pt x="701" y="10128"/>
                  </a:cubicBezTo>
                  <a:cubicBezTo>
                    <a:pt x="993" y="11850"/>
                    <a:pt x="1372" y="14010"/>
                    <a:pt x="2394" y="15294"/>
                  </a:cubicBezTo>
                  <a:cubicBezTo>
                    <a:pt x="3773" y="16932"/>
                    <a:pt x="5804" y="17863"/>
                    <a:pt x="7956" y="17863"/>
                  </a:cubicBezTo>
                  <a:cubicBezTo>
                    <a:pt x="7989" y="17863"/>
                    <a:pt x="8022" y="17863"/>
                    <a:pt x="8056" y="17862"/>
                  </a:cubicBezTo>
                  <a:lnTo>
                    <a:pt x="8056" y="17570"/>
                  </a:lnTo>
                  <a:cubicBezTo>
                    <a:pt x="8023" y="17571"/>
                    <a:pt x="7990" y="17571"/>
                    <a:pt x="7957" y="17571"/>
                  </a:cubicBezTo>
                  <a:cubicBezTo>
                    <a:pt x="5892" y="17571"/>
                    <a:pt x="3949" y="16670"/>
                    <a:pt x="2627" y="15090"/>
                  </a:cubicBezTo>
                  <a:cubicBezTo>
                    <a:pt x="1635" y="13864"/>
                    <a:pt x="1255" y="11762"/>
                    <a:pt x="964" y="10070"/>
                  </a:cubicBezTo>
                  <a:cubicBezTo>
                    <a:pt x="905" y="9690"/>
                    <a:pt x="847" y="9340"/>
                    <a:pt x="788" y="9019"/>
                  </a:cubicBezTo>
                  <a:cubicBezTo>
                    <a:pt x="292" y="6538"/>
                    <a:pt x="876" y="4816"/>
                    <a:pt x="2715" y="3124"/>
                  </a:cubicBezTo>
                  <a:cubicBezTo>
                    <a:pt x="4116" y="1839"/>
                    <a:pt x="6363" y="760"/>
                    <a:pt x="8698" y="263"/>
                  </a:cubicBezTo>
                  <a:lnTo>
                    <a:pt x="863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1" name="Google Shape;561;p22"/>
            <p:cNvSpPr/>
            <p:nvPr/>
          </p:nvSpPr>
          <p:spPr>
            <a:xfrm>
              <a:off x="740800" y="2355500"/>
              <a:ext cx="274350" cy="531200"/>
            </a:xfrm>
            <a:custGeom>
              <a:avLst/>
              <a:gdLst/>
              <a:ahLst/>
              <a:cxnLst/>
              <a:rect l="l" t="t" r="r" b="b"/>
              <a:pathLst>
                <a:path w="10974" h="21248" extrusionOk="0">
                  <a:moveTo>
                    <a:pt x="10799" y="1"/>
                  </a:moveTo>
                  <a:cubicBezTo>
                    <a:pt x="10449" y="146"/>
                    <a:pt x="10098" y="263"/>
                    <a:pt x="9719" y="292"/>
                  </a:cubicBezTo>
                  <a:cubicBezTo>
                    <a:pt x="9310" y="351"/>
                    <a:pt x="8931" y="468"/>
                    <a:pt x="8581" y="613"/>
                  </a:cubicBezTo>
                  <a:cubicBezTo>
                    <a:pt x="8055" y="847"/>
                    <a:pt x="7589" y="1139"/>
                    <a:pt x="7122" y="1431"/>
                  </a:cubicBezTo>
                  <a:cubicBezTo>
                    <a:pt x="6830" y="1606"/>
                    <a:pt x="6538" y="1781"/>
                    <a:pt x="6275" y="1956"/>
                  </a:cubicBezTo>
                  <a:cubicBezTo>
                    <a:pt x="4612" y="2861"/>
                    <a:pt x="2335" y="4437"/>
                    <a:pt x="963" y="6596"/>
                  </a:cubicBezTo>
                  <a:cubicBezTo>
                    <a:pt x="59" y="8027"/>
                    <a:pt x="0" y="10245"/>
                    <a:pt x="847" y="12550"/>
                  </a:cubicBezTo>
                  <a:cubicBezTo>
                    <a:pt x="934" y="12784"/>
                    <a:pt x="1022" y="13017"/>
                    <a:pt x="1080" y="13280"/>
                  </a:cubicBezTo>
                  <a:cubicBezTo>
                    <a:pt x="1810" y="15352"/>
                    <a:pt x="2569" y="17512"/>
                    <a:pt x="4495" y="18737"/>
                  </a:cubicBezTo>
                  <a:lnTo>
                    <a:pt x="4728" y="18883"/>
                  </a:lnTo>
                  <a:cubicBezTo>
                    <a:pt x="6460" y="19980"/>
                    <a:pt x="8448" y="21248"/>
                    <a:pt x="10552" y="21248"/>
                  </a:cubicBezTo>
                  <a:cubicBezTo>
                    <a:pt x="10576" y="21248"/>
                    <a:pt x="10600" y="21248"/>
                    <a:pt x="10624" y="21247"/>
                  </a:cubicBezTo>
                  <a:lnTo>
                    <a:pt x="10624" y="20956"/>
                  </a:lnTo>
                  <a:cubicBezTo>
                    <a:pt x="10600" y="20956"/>
                    <a:pt x="10577" y="20956"/>
                    <a:pt x="10554" y="20956"/>
                  </a:cubicBezTo>
                  <a:cubicBezTo>
                    <a:pt x="8535" y="20956"/>
                    <a:pt x="6577" y="19717"/>
                    <a:pt x="4874" y="18621"/>
                  </a:cubicBezTo>
                  <a:lnTo>
                    <a:pt x="4641" y="18504"/>
                  </a:lnTo>
                  <a:cubicBezTo>
                    <a:pt x="2831" y="17337"/>
                    <a:pt x="2073" y="15235"/>
                    <a:pt x="1372" y="13163"/>
                  </a:cubicBezTo>
                  <a:cubicBezTo>
                    <a:pt x="1285" y="12930"/>
                    <a:pt x="1197" y="12696"/>
                    <a:pt x="1109" y="12463"/>
                  </a:cubicBezTo>
                  <a:cubicBezTo>
                    <a:pt x="321" y="10245"/>
                    <a:pt x="351" y="8114"/>
                    <a:pt x="1226" y="6772"/>
                  </a:cubicBezTo>
                  <a:cubicBezTo>
                    <a:pt x="2539" y="4641"/>
                    <a:pt x="4787" y="3123"/>
                    <a:pt x="6421" y="2219"/>
                  </a:cubicBezTo>
                  <a:cubicBezTo>
                    <a:pt x="6684" y="2073"/>
                    <a:pt x="6976" y="1868"/>
                    <a:pt x="7267" y="1693"/>
                  </a:cubicBezTo>
                  <a:cubicBezTo>
                    <a:pt x="7734" y="1401"/>
                    <a:pt x="8201" y="1139"/>
                    <a:pt x="8698" y="905"/>
                  </a:cubicBezTo>
                  <a:cubicBezTo>
                    <a:pt x="9048" y="759"/>
                    <a:pt x="9427" y="643"/>
                    <a:pt x="9807" y="613"/>
                  </a:cubicBezTo>
                  <a:cubicBezTo>
                    <a:pt x="10186" y="555"/>
                    <a:pt x="10595" y="438"/>
                    <a:pt x="10974" y="263"/>
                  </a:cubicBezTo>
                  <a:lnTo>
                    <a:pt x="1079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2" name="Google Shape;562;p22"/>
            <p:cNvSpPr/>
            <p:nvPr/>
          </p:nvSpPr>
          <p:spPr>
            <a:xfrm>
              <a:off x="697750" y="2309525"/>
              <a:ext cx="340750" cy="624000"/>
            </a:xfrm>
            <a:custGeom>
              <a:avLst/>
              <a:gdLst/>
              <a:ahLst/>
              <a:cxnLst/>
              <a:rect l="l" t="t" r="r" b="b"/>
              <a:pathLst>
                <a:path w="13630" h="24960" extrusionOk="0">
                  <a:moveTo>
                    <a:pt x="13426" y="1"/>
                  </a:moveTo>
                  <a:cubicBezTo>
                    <a:pt x="13017" y="147"/>
                    <a:pt x="12608" y="234"/>
                    <a:pt x="12200" y="322"/>
                  </a:cubicBezTo>
                  <a:cubicBezTo>
                    <a:pt x="11820" y="409"/>
                    <a:pt x="11470" y="497"/>
                    <a:pt x="11266" y="555"/>
                  </a:cubicBezTo>
                  <a:cubicBezTo>
                    <a:pt x="10799" y="701"/>
                    <a:pt x="10332" y="789"/>
                    <a:pt x="9894" y="906"/>
                  </a:cubicBezTo>
                  <a:cubicBezTo>
                    <a:pt x="8844" y="1081"/>
                    <a:pt x="7851" y="1402"/>
                    <a:pt x="6947" y="1927"/>
                  </a:cubicBezTo>
                  <a:cubicBezTo>
                    <a:pt x="3269" y="4174"/>
                    <a:pt x="1197" y="6247"/>
                    <a:pt x="613" y="8144"/>
                  </a:cubicBezTo>
                  <a:cubicBezTo>
                    <a:pt x="0" y="10011"/>
                    <a:pt x="351" y="13076"/>
                    <a:pt x="1022" y="15090"/>
                  </a:cubicBezTo>
                  <a:cubicBezTo>
                    <a:pt x="1956" y="18008"/>
                    <a:pt x="3094" y="21014"/>
                    <a:pt x="5633" y="22970"/>
                  </a:cubicBezTo>
                  <a:cubicBezTo>
                    <a:pt x="6567" y="23583"/>
                    <a:pt x="7589" y="24020"/>
                    <a:pt x="8668" y="24283"/>
                  </a:cubicBezTo>
                  <a:cubicBezTo>
                    <a:pt x="9576" y="24530"/>
                    <a:pt x="11260" y="24959"/>
                    <a:pt x="12526" y="24959"/>
                  </a:cubicBezTo>
                  <a:cubicBezTo>
                    <a:pt x="12604" y="24959"/>
                    <a:pt x="12680" y="24958"/>
                    <a:pt x="12754" y="24954"/>
                  </a:cubicBezTo>
                  <a:lnTo>
                    <a:pt x="12754" y="24662"/>
                  </a:lnTo>
                  <a:cubicBezTo>
                    <a:pt x="12677" y="24666"/>
                    <a:pt x="12599" y="24668"/>
                    <a:pt x="12518" y="24668"/>
                  </a:cubicBezTo>
                  <a:cubicBezTo>
                    <a:pt x="11284" y="24668"/>
                    <a:pt x="9660" y="24265"/>
                    <a:pt x="8756" y="23991"/>
                  </a:cubicBezTo>
                  <a:cubicBezTo>
                    <a:pt x="7705" y="23758"/>
                    <a:pt x="6713" y="23320"/>
                    <a:pt x="5837" y="22736"/>
                  </a:cubicBezTo>
                  <a:cubicBezTo>
                    <a:pt x="3328" y="20839"/>
                    <a:pt x="2248" y="18008"/>
                    <a:pt x="1285" y="15002"/>
                  </a:cubicBezTo>
                  <a:cubicBezTo>
                    <a:pt x="642" y="13018"/>
                    <a:pt x="292" y="10070"/>
                    <a:pt x="876" y="8231"/>
                  </a:cubicBezTo>
                  <a:cubicBezTo>
                    <a:pt x="1460" y="6363"/>
                    <a:pt x="3503" y="4379"/>
                    <a:pt x="7092" y="2161"/>
                  </a:cubicBezTo>
                  <a:cubicBezTo>
                    <a:pt x="7997" y="1664"/>
                    <a:pt x="8960" y="1343"/>
                    <a:pt x="9953" y="1168"/>
                  </a:cubicBezTo>
                  <a:cubicBezTo>
                    <a:pt x="10390" y="1081"/>
                    <a:pt x="10887" y="964"/>
                    <a:pt x="11353" y="818"/>
                  </a:cubicBezTo>
                  <a:cubicBezTo>
                    <a:pt x="11529" y="760"/>
                    <a:pt x="11879" y="672"/>
                    <a:pt x="12258" y="614"/>
                  </a:cubicBezTo>
                  <a:cubicBezTo>
                    <a:pt x="13338" y="351"/>
                    <a:pt x="13572" y="293"/>
                    <a:pt x="13630" y="205"/>
                  </a:cubicBezTo>
                  <a:lnTo>
                    <a:pt x="13426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3" name="Google Shape;563;p22"/>
            <p:cNvSpPr/>
            <p:nvPr/>
          </p:nvSpPr>
          <p:spPr>
            <a:xfrm>
              <a:off x="622600" y="2273775"/>
              <a:ext cx="409350" cy="712150"/>
            </a:xfrm>
            <a:custGeom>
              <a:avLst/>
              <a:gdLst/>
              <a:ahLst/>
              <a:cxnLst/>
              <a:rect l="l" t="t" r="r" b="b"/>
              <a:pathLst>
                <a:path w="16374" h="28486" extrusionOk="0">
                  <a:moveTo>
                    <a:pt x="16315" y="1"/>
                  </a:moveTo>
                  <a:cubicBezTo>
                    <a:pt x="15352" y="263"/>
                    <a:pt x="14301" y="497"/>
                    <a:pt x="13192" y="701"/>
                  </a:cubicBezTo>
                  <a:cubicBezTo>
                    <a:pt x="11850" y="964"/>
                    <a:pt x="10565" y="1285"/>
                    <a:pt x="9281" y="1664"/>
                  </a:cubicBezTo>
                  <a:cubicBezTo>
                    <a:pt x="4874" y="3007"/>
                    <a:pt x="2072" y="5400"/>
                    <a:pt x="934" y="8756"/>
                  </a:cubicBezTo>
                  <a:cubicBezTo>
                    <a:pt x="0" y="11500"/>
                    <a:pt x="1576" y="15236"/>
                    <a:pt x="2744" y="17979"/>
                  </a:cubicBezTo>
                  <a:cubicBezTo>
                    <a:pt x="2860" y="18212"/>
                    <a:pt x="2948" y="18446"/>
                    <a:pt x="3036" y="18650"/>
                  </a:cubicBezTo>
                  <a:cubicBezTo>
                    <a:pt x="3123" y="18884"/>
                    <a:pt x="3240" y="19117"/>
                    <a:pt x="3327" y="19351"/>
                  </a:cubicBezTo>
                  <a:cubicBezTo>
                    <a:pt x="4291" y="21685"/>
                    <a:pt x="5604" y="24867"/>
                    <a:pt x="7822" y="25976"/>
                  </a:cubicBezTo>
                  <a:cubicBezTo>
                    <a:pt x="9953" y="27026"/>
                    <a:pt x="13455" y="28252"/>
                    <a:pt x="16111" y="28486"/>
                  </a:cubicBezTo>
                  <a:lnTo>
                    <a:pt x="16140" y="28194"/>
                  </a:lnTo>
                  <a:cubicBezTo>
                    <a:pt x="13513" y="27960"/>
                    <a:pt x="10069" y="26734"/>
                    <a:pt x="7939" y="25713"/>
                  </a:cubicBezTo>
                  <a:cubicBezTo>
                    <a:pt x="5837" y="24662"/>
                    <a:pt x="4553" y="21540"/>
                    <a:pt x="3590" y="19234"/>
                  </a:cubicBezTo>
                  <a:cubicBezTo>
                    <a:pt x="3503" y="19000"/>
                    <a:pt x="3386" y="18767"/>
                    <a:pt x="3298" y="18533"/>
                  </a:cubicBezTo>
                  <a:cubicBezTo>
                    <a:pt x="3211" y="18329"/>
                    <a:pt x="3123" y="18096"/>
                    <a:pt x="3036" y="17862"/>
                  </a:cubicBezTo>
                  <a:cubicBezTo>
                    <a:pt x="1868" y="15177"/>
                    <a:pt x="292" y="11471"/>
                    <a:pt x="1197" y="8844"/>
                  </a:cubicBezTo>
                  <a:cubicBezTo>
                    <a:pt x="2306" y="5546"/>
                    <a:pt x="5049" y="3240"/>
                    <a:pt x="9369" y="1898"/>
                  </a:cubicBezTo>
                  <a:cubicBezTo>
                    <a:pt x="10565" y="1548"/>
                    <a:pt x="11937" y="1256"/>
                    <a:pt x="13221" y="993"/>
                  </a:cubicBezTo>
                  <a:cubicBezTo>
                    <a:pt x="14359" y="789"/>
                    <a:pt x="15410" y="555"/>
                    <a:pt x="16373" y="293"/>
                  </a:cubicBezTo>
                  <a:lnTo>
                    <a:pt x="16315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4" name="Google Shape;564;p22"/>
            <p:cNvSpPr/>
            <p:nvPr/>
          </p:nvSpPr>
          <p:spPr>
            <a:xfrm>
              <a:off x="598525" y="2241675"/>
              <a:ext cx="450925" cy="804925"/>
            </a:xfrm>
            <a:custGeom>
              <a:avLst/>
              <a:gdLst/>
              <a:ahLst/>
              <a:cxnLst/>
              <a:rect l="l" t="t" r="r" b="b"/>
              <a:pathLst>
                <a:path w="18037" h="32197" extrusionOk="0">
                  <a:moveTo>
                    <a:pt x="17978" y="1"/>
                  </a:moveTo>
                  <a:lnTo>
                    <a:pt x="17716" y="30"/>
                  </a:lnTo>
                  <a:cubicBezTo>
                    <a:pt x="14856" y="438"/>
                    <a:pt x="12141" y="818"/>
                    <a:pt x="9340" y="1810"/>
                  </a:cubicBezTo>
                  <a:lnTo>
                    <a:pt x="8873" y="1985"/>
                  </a:lnTo>
                  <a:cubicBezTo>
                    <a:pt x="7442" y="2481"/>
                    <a:pt x="6100" y="2978"/>
                    <a:pt x="4874" y="3999"/>
                  </a:cubicBezTo>
                  <a:cubicBezTo>
                    <a:pt x="3736" y="4991"/>
                    <a:pt x="2714" y="6100"/>
                    <a:pt x="1810" y="7326"/>
                  </a:cubicBezTo>
                  <a:lnTo>
                    <a:pt x="1781" y="7385"/>
                  </a:lnTo>
                  <a:cubicBezTo>
                    <a:pt x="847" y="8581"/>
                    <a:pt x="175" y="9457"/>
                    <a:pt x="88" y="11033"/>
                  </a:cubicBezTo>
                  <a:cubicBezTo>
                    <a:pt x="0" y="12813"/>
                    <a:pt x="409" y="14564"/>
                    <a:pt x="817" y="16228"/>
                  </a:cubicBezTo>
                  <a:lnTo>
                    <a:pt x="934" y="16782"/>
                  </a:lnTo>
                  <a:cubicBezTo>
                    <a:pt x="1810" y="20372"/>
                    <a:pt x="2977" y="25304"/>
                    <a:pt x="6304" y="28252"/>
                  </a:cubicBezTo>
                  <a:cubicBezTo>
                    <a:pt x="6479" y="28398"/>
                    <a:pt x="6654" y="28573"/>
                    <a:pt x="6830" y="28748"/>
                  </a:cubicBezTo>
                  <a:cubicBezTo>
                    <a:pt x="7384" y="29332"/>
                    <a:pt x="8055" y="29828"/>
                    <a:pt x="8756" y="30237"/>
                  </a:cubicBezTo>
                  <a:cubicBezTo>
                    <a:pt x="9223" y="30441"/>
                    <a:pt x="9748" y="30558"/>
                    <a:pt x="10244" y="30587"/>
                  </a:cubicBezTo>
                  <a:cubicBezTo>
                    <a:pt x="10594" y="30645"/>
                    <a:pt x="10916" y="30704"/>
                    <a:pt x="11266" y="30791"/>
                  </a:cubicBezTo>
                  <a:cubicBezTo>
                    <a:pt x="11674" y="30908"/>
                    <a:pt x="12112" y="31054"/>
                    <a:pt x="12579" y="31200"/>
                  </a:cubicBezTo>
                  <a:cubicBezTo>
                    <a:pt x="13995" y="31672"/>
                    <a:pt x="15621" y="32196"/>
                    <a:pt x="16982" y="32196"/>
                  </a:cubicBezTo>
                  <a:cubicBezTo>
                    <a:pt x="17052" y="32196"/>
                    <a:pt x="17122" y="32195"/>
                    <a:pt x="17190" y="32192"/>
                  </a:cubicBezTo>
                  <a:lnTo>
                    <a:pt x="17190" y="31900"/>
                  </a:lnTo>
                  <a:cubicBezTo>
                    <a:pt x="17123" y="31903"/>
                    <a:pt x="17055" y="31904"/>
                    <a:pt x="16987" y="31904"/>
                  </a:cubicBezTo>
                  <a:cubicBezTo>
                    <a:pt x="15656" y="31904"/>
                    <a:pt x="14082" y="31381"/>
                    <a:pt x="12667" y="30937"/>
                  </a:cubicBezTo>
                  <a:cubicBezTo>
                    <a:pt x="12200" y="30762"/>
                    <a:pt x="11762" y="30616"/>
                    <a:pt x="11353" y="30499"/>
                  </a:cubicBezTo>
                  <a:cubicBezTo>
                    <a:pt x="11003" y="30412"/>
                    <a:pt x="10653" y="30353"/>
                    <a:pt x="10303" y="30324"/>
                  </a:cubicBezTo>
                  <a:cubicBezTo>
                    <a:pt x="9836" y="30266"/>
                    <a:pt x="9340" y="30149"/>
                    <a:pt x="8902" y="29974"/>
                  </a:cubicBezTo>
                  <a:cubicBezTo>
                    <a:pt x="8201" y="29565"/>
                    <a:pt x="7588" y="29098"/>
                    <a:pt x="7034" y="28515"/>
                  </a:cubicBezTo>
                  <a:cubicBezTo>
                    <a:pt x="6859" y="28340"/>
                    <a:pt x="6684" y="28164"/>
                    <a:pt x="6509" y="28018"/>
                  </a:cubicBezTo>
                  <a:cubicBezTo>
                    <a:pt x="3240" y="25129"/>
                    <a:pt x="2072" y="20255"/>
                    <a:pt x="1226" y="16695"/>
                  </a:cubicBezTo>
                  <a:lnTo>
                    <a:pt x="1109" y="16169"/>
                  </a:lnTo>
                  <a:cubicBezTo>
                    <a:pt x="701" y="14506"/>
                    <a:pt x="292" y="12784"/>
                    <a:pt x="380" y="11062"/>
                  </a:cubicBezTo>
                  <a:cubicBezTo>
                    <a:pt x="467" y="9544"/>
                    <a:pt x="1109" y="8727"/>
                    <a:pt x="2014" y="7560"/>
                  </a:cubicBezTo>
                  <a:lnTo>
                    <a:pt x="2043" y="7501"/>
                  </a:lnTo>
                  <a:cubicBezTo>
                    <a:pt x="2919" y="6305"/>
                    <a:pt x="3940" y="5196"/>
                    <a:pt x="5078" y="4233"/>
                  </a:cubicBezTo>
                  <a:cubicBezTo>
                    <a:pt x="6246" y="3240"/>
                    <a:pt x="7588" y="2773"/>
                    <a:pt x="8989" y="2277"/>
                  </a:cubicBezTo>
                  <a:lnTo>
                    <a:pt x="9456" y="2102"/>
                  </a:lnTo>
                  <a:cubicBezTo>
                    <a:pt x="12229" y="1110"/>
                    <a:pt x="14914" y="730"/>
                    <a:pt x="17745" y="322"/>
                  </a:cubicBezTo>
                  <a:lnTo>
                    <a:pt x="18037" y="293"/>
                  </a:lnTo>
                  <a:lnTo>
                    <a:pt x="17978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5" name="Google Shape;565;p22"/>
            <p:cNvSpPr/>
            <p:nvPr/>
          </p:nvSpPr>
          <p:spPr>
            <a:xfrm>
              <a:off x="540150" y="2180400"/>
              <a:ext cx="515150" cy="928825"/>
            </a:xfrm>
            <a:custGeom>
              <a:avLst/>
              <a:gdLst/>
              <a:ahLst/>
              <a:cxnLst/>
              <a:rect l="l" t="t" r="r" b="b"/>
              <a:pathLst>
                <a:path w="20606" h="37153" extrusionOk="0">
                  <a:moveTo>
                    <a:pt x="20518" y="0"/>
                  </a:moveTo>
                  <a:cubicBezTo>
                    <a:pt x="18883" y="496"/>
                    <a:pt x="17161" y="934"/>
                    <a:pt x="15469" y="1343"/>
                  </a:cubicBezTo>
                  <a:cubicBezTo>
                    <a:pt x="13221" y="1926"/>
                    <a:pt x="10857" y="2510"/>
                    <a:pt x="8668" y="3298"/>
                  </a:cubicBezTo>
                  <a:cubicBezTo>
                    <a:pt x="5516" y="4436"/>
                    <a:pt x="2364" y="7793"/>
                    <a:pt x="1372" y="11120"/>
                  </a:cubicBezTo>
                  <a:cubicBezTo>
                    <a:pt x="0" y="15556"/>
                    <a:pt x="59" y="19146"/>
                    <a:pt x="1518" y="23144"/>
                  </a:cubicBezTo>
                  <a:cubicBezTo>
                    <a:pt x="2773" y="26617"/>
                    <a:pt x="5079" y="30294"/>
                    <a:pt x="7997" y="33505"/>
                  </a:cubicBezTo>
                  <a:cubicBezTo>
                    <a:pt x="10857" y="36657"/>
                    <a:pt x="15031" y="37036"/>
                    <a:pt x="19409" y="37153"/>
                  </a:cubicBezTo>
                  <a:lnTo>
                    <a:pt x="19409" y="36861"/>
                  </a:lnTo>
                  <a:cubicBezTo>
                    <a:pt x="15089" y="36715"/>
                    <a:pt x="11003" y="36365"/>
                    <a:pt x="8231" y="33300"/>
                  </a:cubicBezTo>
                  <a:cubicBezTo>
                    <a:pt x="5312" y="30119"/>
                    <a:pt x="3036" y="26500"/>
                    <a:pt x="1781" y="23056"/>
                  </a:cubicBezTo>
                  <a:cubicBezTo>
                    <a:pt x="351" y="19116"/>
                    <a:pt x="321" y="15585"/>
                    <a:pt x="1635" y="11207"/>
                  </a:cubicBezTo>
                  <a:cubicBezTo>
                    <a:pt x="2627" y="7968"/>
                    <a:pt x="5692" y="4670"/>
                    <a:pt x="8727" y="3590"/>
                  </a:cubicBezTo>
                  <a:cubicBezTo>
                    <a:pt x="10945" y="2802"/>
                    <a:pt x="13280" y="2218"/>
                    <a:pt x="15527" y="1634"/>
                  </a:cubicBezTo>
                  <a:cubicBezTo>
                    <a:pt x="17220" y="1226"/>
                    <a:pt x="18971" y="788"/>
                    <a:pt x="20605" y="263"/>
                  </a:cubicBezTo>
                  <a:lnTo>
                    <a:pt x="2051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6" name="Google Shape;566;p22"/>
            <p:cNvSpPr/>
            <p:nvPr/>
          </p:nvSpPr>
          <p:spPr>
            <a:xfrm>
              <a:off x="483225" y="2138800"/>
              <a:ext cx="585200" cy="1011300"/>
            </a:xfrm>
            <a:custGeom>
              <a:avLst/>
              <a:gdLst/>
              <a:ahLst/>
              <a:cxnLst/>
              <a:rect l="l" t="t" r="r" b="b"/>
              <a:pathLst>
                <a:path w="23408" h="40452" extrusionOk="0">
                  <a:moveTo>
                    <a:pt x="23291" y="1"/>
                  </a:moveTo>
                  <a:cubicBezTo>
                    <a:pt x="22795" y="263"/>
                    <a:pt x="22065" y="292"/>
                    <a:pt x="21394" y="292"/>
                  </a:cubicBezTo>
                  <a:cubicBezTo>
                    <a:pt x="21073" y="292"/>
                    <a:pt x="20781" y="292"/>
                    <a:pt x="20489" y="322"/>
                  </a:cubicBezTo>
                  <a:cubicBezTo>
                    <a:pt x="19292" y="468"/>
                    <a:pt x="18125" y="701"/>
                    <a:pt x="16987" y="1051"/>
                  </a:cubicBezTo>
                  <a:lnTo>
                    <a:pt x="16257" y="1226"/>
                  </a:lnTo>
                  <a:lnTo>
                    <a:pt x="15294" y="1460"/>
                  </a:lnTo>
                  <a:cubicBezTo>
                    <a:pt x="13193" y="1956"/>
                    <a:pt x="11004" y="2481"/>
                    <a:pt x="9165" y="3707"/>
                  </a:cubicBezTo>
                  <a:cubicBezTo>
                    <a:pt x="8611" y="4057"/>
                    <a:pt x="7998" y="4320"/>
                    <a:pt x="7356" y="4553"/>
                  </a:cubicBezTo>
                  <a:cubicBezTo>
                    <a:pt x="7035" y="4670"/>
                    <a:pt x="6684" y="4816"/>
                    <a:pt x="6363" y="4962"/>
                  </a:cubicBezTo>
                  <a:cubicBezTo>
                    <a:pt x="5313" y="5517"/>
                    <a:pt x="4350" y="6217"/>
                    <a:pt x="3503" y="7063"/>
                  </a:cubicBezTo>
                  <a:cubicBezTo>
                    <a:pt x="964" y="9486"/>
                    <a:pt x="264" y="13513"/>
                    <a:pt x="89" y="15118"/>
                  </a:cubicBezTo>
                  <a:cubicBezTo>
                    <a:pt x="1" y="16315"/>
                    <a:pt x="30" y="17483"/>
                    <a:pt x="234" y="18650"/>
                  </a:cubicBezTo>
                  <a:cubicBezTo>
                    <a:pt x="264" y="18913"/>
                    <a:pt x="293" y="19175"/>
                    <a:pt x="322" y="19438"/>
                  </a:cubicBezTo>
                  <a:cubicBezTo>
                    <a:pt x="380" y="19992"/>
                    <a:pt x="410" y="20547"/>
                    <a:pt x="439" y="21101"/>
                  </a:cubicBezTo>
                  <a:cubicBezTo>
                    <a:pt x="439" y="22006"/>
                    <a:pt x="526" y="22911"/>
                    <a:pt x="701" y="23787"/>
                  </a:cubicBezTo>
                  <a:cubicBezTo>
                    <a:pt x="1314" y="26384"/>
                    <a:pt x="2803" y="28398"/>
                    <a:pt x="4029" y="29886"/>
                  </a:cubicBezTo>
                  <a:cubicBezTo>
                    <a:pt x="4700" y="30674"/>
                    <a:pt x="5429" y="31433"/>
                    <a:pt x="6188" y="32133"/>
                  </a:cubicBezTo>
                  <a:cubicBezTo>
                    <a:pt x="7210" y="33009"/>
                    <a:pt x="8114" y="34031"/>
                    <a:pt x="8932" y="35140"/>
                  </a:cubicBezTo>
                  <a:cubicBezTo>
                    <a:pt x="9661" y="36307"/>
                    <a:pt x="10595" y="37328"/>
                    <a:pt x="11675" y="38146"/>
                  </a:cubicBezTo>
                  <a:cubicBezTo>
                    <a:pt x="12667" y="38875"/>
                    <a:pt x="13747" y="39050"/>
                    <a:pt x="14856" y="39255"/>
                  </a:cubicBezTo>
                  <a:cubicBezTo>
                    <a:pt x="15294" y="39313"/>
                    <a:pt x="15732" y="39401"/>
                    <a:pt x="16170" y="39517"/>
                  </a:cubicBezTo>
                  <a:cubicBezTo>
                    <a:pt x="16928" y="39663"/>
                    <a:pt x="17687" y="39780"/>
                    <a:pt x="18475" y="39838"/>
                  </a:cubicBezTo>
                  <a:cubicBezTo>
                    <a:pt x="19613" y="39926"/>
                    <a:pt x="20781" y="40014"/>
                    <a:pt x="21627" y="40451"/>
                  </a:cubicBezTo>
                  <a:lnTo>
                    <a:pt x="21744" y="40189"/>
                  </a:lnTo>
                  <a:cubicBezTo>
                    <a:pt x="20839" y="39751"/>
                    <a:pt x="19643" y="39634"/>
                    <a:pt x="18475" y="39547"/>
                  </a:cubicBezTo>
                  <a:cubicBezTo>
                    <a:pt x="17716" y="39488"/>
                    <a:pt x="16958" y="39401"/>
                    <a:pt x="16228" y="39226"/>
                  </a:cubicBezTo>
                  <a:cubicBezTo>
                    <a:pt x="15790" y="39109"/>
                    <a:pt x="15323" y="39050"/>
                    <a:pt x="14885" y="38963"/>
                  </a:cubicBezTo>
                  <a:cubicBezTo>
                    <a:pt x="13776" y="38759"/>
                    <a:pt x="12755" y="38583"/>
                    <a:pt x="11850" y="37912"/>
                  </a:cubicBezTo>
                  <a:cubicBezTo>
                    <a:pt x="10770" y="37095"/>
                    <a:pt x="9866" y="36103"/>
                    <a:pt x="9165" y="34964"/>
                  </a:cubicBezTo>
                  <a:cubicBezTo>
                    <a:pt x="8348" y="33855"/>
                    <a:pt x="7414" y="32805"/>
                    <a:pt x="6363" y="31900"/>
                  </a:cubicBezTo>
                  <a:cubicBezTo>
                    <a:pt x="5605" y="31229"/>
                    <a:pt x="4904" y="30499"/>
                    <a:pt x="4233" y="29711"/>
                  </a:cubicBezTo>
                  <a:cubicBezTo>
                    <a:pt x="3036" y="28252"/>
                    <a:pt x="1577" y="26267"/>
                    <a:pt x="964" y="23728"/>
                  </a:cubicBezTo>
                  <a:cubicBezTo>
                    <a:pt x="789" y="22882"/>
                    <a:pt x="701" y="21977"/>
                    <a:pt x="701" y="21101"/>
                  </a:cubicBezTo>
                  <a:cubicBezTo>
                    <a:pt x="701" y="20547"/>
                    <a:pt x="672" y="19963"/>
                    <a:pt x="614" y="19409"/>
                  </a:cubicBezTo>
                  <a:cubicBezTo>
                    <a:pt x="585" y="19146"/>
                    <a:pt x="555" y="18883"/>
                    <a:pt x="526" y="18621"/>
                  </a:cubicBezTo>
                  <a:cubicBezTo>
                    <a:pt x="322" y="17483"/>
                    <a:pt x="264" y="16315"/>
                    <a:pt x="351" y="15177"/>
                  </a:cubicBezTo>
                  <a:cubicBezTo>
                    <a:pt x="526" y="13601"/>
                    <a:pt x="1198" y="9661"/>
                    <a:pt x="3678" y="7297"/>
                  </a:cubicBezTo>
                  <a:cubicBezTo>
                    <a:pt x="4495" y="6480"/>
                    <a:pt x="5429" y="5779"/>
                    <a:pt x="6451" y="5225"/>
                  </a:cubicBezTo>
                  <a:cubicBezTo>
                    <a:pt x="6772" y="5079"/>
                    <a:pt x="7122" y="4933"/>
                    <a:pt x="7443" y="4816"/>
                  </a:cubicBezTo>
                  <a:cubicBezTo>
                    <a:pt x="8085" y="4583"/>
                    <a:pt x="8727" y="4291"/>
                    <a:pt x="9311" y="3911"/>
                  </a:cubicBezTo>
                  <a:cubicBezTo>
                    <a:pt x="11062" y="2744"/>
                    <a:pt x="13222" y="2219"/>
                    <a:pt x="15323" y="1722"/>
                  </a:cubicBezTo>
                  <a:lnTo>
                    <a:pt x="16286" y="1489"/>
                  </a:lnTo>
                  <a:lnTo>
                    <a:pt x="17016" y="1314"/>
                  </a:lnTo>
                  <a:cubicBezTo>
                    <a:pt x="18154" y="993"/>
                    <a:pt x="19322" y="759"/>
                    <a:pt x="20489" y="613"/>
                  </a:cubicBezTo>
                  <a:cubicBezTo>
                    <a:pt x="20752" y="584"/>
                    <a:pt x="21044" y="584"/>
                    <a:pt x="21365" y="584"/>
                  </a:cubicBezTo>
                  <a:cubicBezTo>
                    <a:pt x="22094" y="555"/>
                    <a:pt x="22824" y="555"/>
                    <a:pt x="23408" y="263"/>
                  </a:cubicBezTo>
                  <a:lnTo>
                    <a:pt x="2329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567" name="Google Shape;567;p22"/>
          <p:cNvGrpSpPr/>
          <p:nvPr/>
        </p:nvGrpSpPr>
        <p:grpSpPr>
          <a:xfrm rot="8707354" flipH="1">
            <a:off x="4432261" y="268004"/>
            <a:ext cx="2310063" cy="1261936"/>
            <a:chOff x="6928067" y="2555588"/>
            <a:chExt cx="1830919" cy="1000190"/>
          </a:xfrm>
        </p:grpSpPr>
        <p:sp>
          <p:nvSpPr>
            <p:cNvPr id="568" name="Google Shape;568;p22"/>
            <p:cNvSpPr/>
            <p:nvPr/>
          </p:nvSpPr>
          <p:spPr>
            <a:xfrm>
              <a:off x="6928067" y="2555588"/>
              <a:ext cx="1830919" cy="1000190"/>
            </a:xfrm>
            <a:custGeom>
              <a:avLst/>
              <a:gdLst/>
              <a:ahLst/>
              <a:cxnLst/>
              <a:rect l="l" t="t" r="r" b="b"/>
              <a:pathLst>
                <a:path w="29593" h="16166" extrusionOk="0">
                  <a:moveTo>
                    <a:pt x="3585" y="0"/>
                  </a:moveTo>
                  <a:cubicBezTo>
                    <a:pt x="2473" y="0"/>
                    <a:pt x="1362" y="81"/>
                    <a:pt x="263" y="240"/>
                  </a:cubicBezTo>
                  <a:cubicBezTo>
                    <a:pt x="88" y="269"/>
                    <a:pt x="0" y="444"/>
                    <a:pt x="88" y="590"/>
                  </a:cubicBezTo>
                  <a:cubicBezTo>
                    <a:pt x="1927" y="4238"/>
                    <a:pt x="4582" y="7390"/>
                    <a:pt x="7851" y="9813"/>
                  </a:cubicBezTo>
                  <a:cubicBezTo>
                    <a:pt x="11120" y="12235"/>
                    <a:pt x="14914" y="13928"/>
                    <a:pt x="18912" y="14687"/>
                  </a:cubicBezTo>
                  <a:cubicBezTo>
                    <a:pt x="20791" y="14996"/>
                    <a:pt x="22670" y="15138"/>
                    <a:pt x="24561" y="15138"/>
                  </a:cubicBezTo>
                  <a:cubicBezTo>
                    <a:pt x="25167" y="15138"/>
                    <a:pt x="25775" y="15124"/>
                    <a:pt x="26384" y="15095"/>
                  </a:cubicBezTo>
                  <a:cubicBezTo>
                    <a:pt x="26676" y="15241"/>
                    <a:pt x="26967" y="15387"/>
                    <a:pt x="27289" y="15475"/>
                  </a:cubicBezTo>
                  <a:lnTo>
                    <a:pt x="29273" y="16146"/>
                  </a:lnTo>
                  <a:cubicBezTo>
                    <a:pt x="29304" y="16160"/>
                    <a:pt x="29332" y="16166"/>
                    <a:pt x="29357" y="16166"/>
                  </a:cubicBezTo>
                  <a:cubicBezTo>
                    <a:pt x="29551" y="16166"/>
                    <a:pt x="29593" y="15811"/>
                    <a:pt x="29361" y="15708"/>
                  </a:cubicBezTo>
                  <a:lnTo>
                    <a:pt x="27668" y="15125"/>
                  </a:lnTo>
                  <a:cubicBezTo>
                    <a:pt x="27376" y="15037"/>
                    <a:pt x="27084" y="14949"/>
                    <a:pt x="26822" y="14833"/>
                  </a:cubicBezTo>
                  <a:cubicBezTo>
                    <a:pt x="26792" y="14716"/>
                    <a:pt x="26705" y="14628"/>
                    <a:pt x="26588" y="14628"/>
                  </a:cubicBezTo>
                  <a:lnTo>
                    <a:pt x="26501" y="14628"/>
                  </a:lnTo>
                  <a:cubicBezTo>
                    <a:pt x="26325" y="14453"/>
                    <a:pt x="26179" y="14278"/>
                    <a:pt x="26063" y="14074"/>
                  </a:cubicBezTo>
                  <a:cubicBezTo>
                    <a:pt x="25450" y="13140"/>
                    <a:pt x="24779" y="12264"/>
                    <a:pt x="24107" y="11418"/>
                  </a:cubicBezTo>
                  <a:cubicBezTo>
                    <a:pt x="22677" y="9696"/>
                    <a:pt x="21072" y="8120"/>
                    <a:pt x="19350" y="6690"/>
                  </a:cubicBezTo>
                  <a:cubicBezTo>
                    <a:pt x="17687" y="5289"/>
                    <a:pt x="15935" y="4034"/>
                    <a:pt x="14068" y="2925"/>
                  </a:cubicBezTo>
                  <a:cubicBezTo>
                    <a:pt x="12054" y="1699"/>
                    <a:pt x="9865" y="853"/>
                    <a:pt x="7588" y="357"/>
                  </a:cubicBezTo>
                  <a:cubicBezTo>
                    <a:pt x="6265" y="118"/>
                    <a:pt x="4924" y="0"/>
                    <a:pt x="358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569" name="Google Shape;569;p22"/>
            <p:cNvGrpSpPr/>
            <p:nvPr/>
          </p:nvGrpSpPr>
          <p:grpSpPr>
            <a:xfrm>
              <a:off x="7124316" y="2726160"/>
              <a:ext cx="1447758" cy="751473"/>
              <a:chOff x="7124316" y="2726160"/>
              <a:chExt cx="1447758" cy="751473"/>
            </a:xfrm>
          </p:grpSpPr>
          <p:sp>
            <p:nvSpPr>
              <p:cNvPr id="570" name="Google Shape;570;p22"/>
              <p:cNvSpPr/>
              <p:nvPr/>
            </p:nvSpPr>
            <p:spPr>
              <a:xfrm>
                <a:off x="7124316" y="2726160"/>
                <a:ext cx="1447758" cy="751473"/>
              </a:xfrm>
              <a:custGeom>
                <a:avLst/>
                <a:gdLst/>
                <a:ahLst/>
                <a:cxnLst/>
                <a:rect l="l" t="t" r="r" b="b"/>
                <a:pathLst>
                  <a:path w="23400" h="12146" extrusionOk="0">
                    <a:moveTo>
                      <a:pt x="155" y="1"/>
                    </a:moveTo>
                    <a:cubicBezTo>
                      <a:pt x="64" y="1"/>
                      <a:pt x="0" y="149"/>
                      <a:pt x="97" y="197"/>
                    </a:cubicBezTo>
                    <a:cubicBezTo>
                      <a:pt x="7452" y="4809"/>
                      <a:pt x="15157" y="8807"/>
                      <a:pt x="23183" y="12134"/>
                    </a:cubicBezTo>
                    <a:cubicBezTo>
                      <a:pt x="23199" y="12142"/>
                      <a:pt x="23215" y="12146"/>
                      <a:pt x="23231" y="12146"/>
                    </a:cubicBezTo>
                    <a:cubicBezTo>
                      <a:pt x="23327" y="12146"/>
                      <a:pt x="23400" y="12009"/>
                      <a:pt x="23299" y="11959"/>
                    </a:cubicBezTo>
                    <a:cubicBezTo>
                      <a:pt x="15273" y="8632"/>
                      <a:pt x="7539" y="4633"/>
                      <a:pt x="214" y="22"/>
                    </a:cubicBezTo>
                    <a:cubicBezTo>
                      <a:pt x="194" y="7"/>
                      <a:pt x="174" y="1"/>
                      <a:pt x="15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71" name="Google Shape;571;p22"/>
              <p:cNvSpPr/>
              <p:nvPr/>
            </p:nvSpPr>
            <p:spPr>
              <a:xfrm>
                <a:off x="7895699" y="2991702"/>
                <a:ext cx="275012" cy="309907"/>
              </a:xfrm>
              <a:custGeom>
                <a:avLst/>
                <a:gdLst/>
                <a:ahLst/>
                <a:cxnLst/>
                <a:rect l="l" t="t" r="r" b="b"/>
                <a:pathLst>
                  <a:path w="4445" h="5009" extrusionOk="0">
                    <a:moveTo>
                      <a:pt x="144" y="0"/>
                    </a:moveTo>
                    <a:cubicBezTo>
                      <a:pt x="68" y="0"/>
                      <a:pt x="1" y="76"/>
                      <a:pt x="62" y="137"/>
                    </a:cubicBezTo>
                    <a:cubicBezTo>
                      <a:pt x="1288" y="1888"/>
                      <a:pt x="2689" y="3493"/>
                      <a:pt x="4206" y="4982"/>
                    </a:cubicBezTo>
                    <a:cubicBezTo>
                      <a:pt x="4231" y="5001"/>
                      <a:pt x="4257" y="5009"/>
                      <a:pt x="4282" y="5009"/>
                    </a:cubicBezTo>
                    <a:cubicBezTo>
                      <a:pt x="4373" y="5009"/>
                      <a:pt x="4444" y="4899"/>
                      <a:pt x="4352" y="4807"/>
                    </a:cubicBezTo>
                    <a:cubicBezTo>
                      <a:pt x="2835" y="3348"/>
                      <a:pt x="1463" y="1742"/>
                      <a:pt x="237" y="50"/>
                    </a:cubicBezTo>
                    <a:cubicBezTo>
                      <a:pt x="211" y="14"/>
                      <a:pt x="176" y="0"/>
                      <a:pt x="14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72" name="Google Shape;572;p22"/>
              <p:cNvSpPr/>
              <p:nvPr/>
            </p:nvSpPr>
            <p:spPr>
              <a:xfrm>
                <a:off x="7388249" y="2757033"/>
                <a:ext cx="153994" cy="215555"/>
              </a:xfrm>
              <a:custGeom>
                <a:avLst/>
                <a:gdLst/>
                <a:ahLst/>
                <a:cxnLst/>
                <a:rect l="l" t="t" r="r" b="b"/>
                <a:pathLst>
                  <a:path w="2489" h="3484" extrusionOk="0">
                    <a:moveTo>
                      <a:pt x="160" y="0"/>
                    </a:moveTo>
                    <a:cubicBezTo>
                      <a:pt x="85" y="0"/>
                      <a:pt x="1" y="83"/>
                      <a:pt x="63" y="165"/>
                    </a:cubicBezTo>
                    <a:lnTo>
                      <a:pt x="2252" y="3434"/>
                    </a:lnTo>
                    <a:cubicBezTo>
                      <a:pt x="2278" y="3469"/>
                      <a:pt x="2312" y="3483"/>
                      <a:pt x="2345" y="3483"/>
                    </a:cubicBezTo>
                    <a:cubicBezTo>
                      <a:pt x="2421" y="3483"/>
                      <a:pt x="2488" y="3408"/>
                      <a:pt x="2427" y="3346"/>
                    </a:cubicBezTo>
                    <a:lnTo>
                      <a:pt x="238" y="48"/>
                    </a:lnTo>
                    <a:cubicBezTo>
                      <a:pt x="221" y="14"/>
                      <a:pt x="191" y="0"/>
                      <a:pt x="16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73" name="Google Shape;573;p22"/>
              <p:cNvSpPr/>
              <p:nvPr/>
            </p:nvSpPr>
            <p:spPr>
              <a:xfrm>
                <a:off x="7633869" y="2868892"/>
                <a:ext cx="152633" cy="235477"/>
              </a:xfrm>
              <a:custGeom>
                <a:avLst/>
                <a:gdLst/>
                <a:ahLst/>
                <a:cxnLst/>
                <a:rect l="l" t="t" r="r" b="b"/>
                <a:pathLst>
                  <a:path w="2467" h="3806" extrusionOk="0">
                    <a:moveTo>
                      <a:pt x="144" y="1"/>
                    </a:moveTo>
                    <a:cubicBezTo>
                      <a:pt x="68" y="1"/>
                      <a:pt x="1" y="76"/>
                      <a:pt x="62" y="138"/>
                    </a:cubicBezTo>
                    <a:cubicBezTo>
                      <a:pt x="821" y="1334"/>
                      <a:pt x="1551" y="2531"/>
                      <a:pt x="2251" y="3757"/>
                    </a:cubicBezTo>
                    <a:cubicBezTo>
                      <a:pt x="2269" y="3792"/>
                      <a:pt x="2297" y="3806"/>
                      <a:pt x="2326" y="3806"/>
                    </a:cubicBezTo>
                    <a:cubicBezTo>
                      <a:pt x="2394" y="3806"/>
                      <a:pt x="2467" y="3730"/>
                      <a:pt x="2426" y="3669"/>
                    </a:cubicBezTo>
                    <a:cubicBezTo>
                      <a:pt x="1726" y="2414"/>
                      <a:pt x="996" y="1217"/>
                      <a:pt x="237" y="50"/>
                    </a:cubicBezTo>
                    <a:cubicBezTo>
                      <a:pt x="211" y="15"/>
                      <a:pt x="177" y="1"/>
                      <a:pt x="14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74" name="Google Shape;574;p22"/>
              <p:cNvSpPr/>
              <p:nvPr/>
            </p:nvSpPr>
            <p:spPr>
              <a:xfrm>
                <a:off x="8269264" y="3259348"/>
                <a:ext cx="138218" cy="158573"/>
              </a:xfrm>
              <a:custGeom>
                <a:avLst/>
                <a:gdLst/>
                <a:ahLst/>
                <a:cxnLst/>
                <a:rect l="l" t="t" r="r" b="b"/>
                <a:pathLst>
                  <a:path w="2234" h="2563" extrusionOk="0">
                    <a:moveTo>
                      <a:pt x="136" y="0"/>
                    </a:moveTo>
                    <a:cubicBezTo>
                      <a:pt x="64" y="0"/>
                      <a:pt x="0" y="102"/>
                      <a:pt x="65" y="189"/>
                    </a:cubicBezTo>
                    <a:lnTo>
                      <a:pt x="2021" y="2524"/>
                    </a:lnTo>
                    <a:cubicBezTo>
                      <a:pt x="2041" y="2551"/>
                      <a:pt x="2065" y="2563"/>
                      <a:pt x="2089" y="2563"/>
                    </a:cubicBezTo>
                    <a:cubicBezTo>
                      <a:pt x="2164" y="2563"/>
                      <a:pt x="2234" y="2445"/>
                      <a:pt x="2167" y="2378"/>
                    </a:cubicBezTo>
                    <a:lnTo>
                      <a:pt x="211" y="43"/>
                    </a:lnTo>
                    <a:cubicBezTo>
                      <a:pt x="188" y="13"/>
                      <a:pt x="162" y="0"/>
                      <a:pt x="13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75" name="Google Shape;575;p22"/>
              <p:cNvSpPr/>
              <p:nvPr/>
            </p:nvSpPr>
            <p:spPr>
              <a:xfrm>
                <a:off x="7737995" y="3189127"/>
                <a:ext cx="214627" cy="88103"/>
              </a:xfrm>
              <a:custGeom>
                <a:avLst/>
                <a:gdLst/>
                <a:ahLst/>
                <a:cxnLst/>
                <a:rect l="l" t="t" r="r" b="b"/>
                <a:pathLst>
                  <a:path w="3469" h="1424" extrusionOk="0">
                    <a:moveTo>
                      <a:pt x="3332" y="0"/>
                    </a:moveTo>
                    <a:cubicBezTo>
                      <a:pt x="3317" y="0"/>
                      <a:pt x="3300" y="3"/>
                      <a:pt x="3282" y="11"/>
                    </a:cubicBezTo>
                    <a:cubicBezTo>
                      <a:pt x="2202" y="332"/>
                      <a:pt x="1152" y="740"/>
                      <a:pt x="101" y="1236"/>
                    </a:cubicBezTo>
                    <a:cubicBezTo>
                      <a:pt x="1" y="1287"/>
                      <a:pt x="73" y="1423"/>
                      <a:pt x="170" y="1423"/>
                    </a:cubicBezTo>
                    <a:cubicBezTo>
                      <a:pt x="185" y="1423"/>
                      <a:pt x="201" y="1420"/>
                      <a:pt x="218" y="1411"/>
                    </a:cubicBezTo>
                    <a:cubicBezTo>
                      <a:pt x="1239" y="945"/>
                      <a:pt x="2290" y="536"/>
                      <a:pt x="3341" y="215"/>
                    </a:cubicBezTo>
                    <a:cubicBezTo>
                      <a:pt x="3469" y="164"/>
                      <a:pt x="3439" y="0"/>
                      <a:pt x="333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76" name="Google Shape;576;p22"/>
              <p:cNvSpPr/>
              <p:nvPr/>
            </p:nvSpPr>
            <p:spPr>
              <a:xfrm>
                <a:off x="7447396" y="3017564"/>
                <a:ext cx="192849" cy="77214"/>
              </a:xfrm>
              <a:custGeom>
                <a:avLst/>
                <a:gdLst/>
                <a:ahLst/>
                <a:cxnLst/>
                <a:rect l="l" t="t" r="r" b="b"/>
                <a:pathLst>
                  <a:path w="3117" h="1248" extrusionOk="0">
                    <a:moveTo>
                      <a:pt x="2980" y="1"/>
                    </a:moveTo>
                    <a:cubicBezTo>
                      <a:pt x="2965" y="1"/>
                      <a:pt x="2948" y="4"/>
                      <a:pt x="2930" y="11"/>
                    </a:cubicBezTo>
                    <a:lnTo>
                      <a:pt x="128" y="1032"/>
                    </a:lnTo>
                    <a:cubicBezTo>
                      <a:pt x="0" y="1084"/>
                      <a:pt x="52" y="1247"/>
                      <a:pt x="145" y="1247"/>
                    </a:cubicBezTo>
                    <a:cubicBezTo>
                      <a:pt x="159" y="1247"/>
                      <a:pt x="172" y="1244"/>
                      <a:pt x="187" y="1237"/>
                    </a:cubicBezTo>
                    <a:lnTo>
                      <a:pt x="2989" y="215"/>
                    </a:lnTo>
                    <a:cubicBezTo>
                      <a:pt x="3117" y="164"/>
                      <a:pt x="3087" y="1"/>
                      <a:pt x="298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77" name="Google Shape;577;p22"/>
              <p:cNvSpPr/>
              <p:nvPr/>
            </p:nvSpPr>
            <p:spPr>
              <a:xfrm>
                <a:off x="7183153" y="2842907"/>
                <a:ext cx="154242" cy="43742"/>
              </a:xfrm>
              <a:custGeom>
                <a:avLst/>
                <a:gdLst/>
                <a:ahLst/>
                <a:cxnLst/>
                <a:rect l="l" t="t" r="r" b="b"/>
                <a:pathLst>
                  <a:path w="2493" h="707" extrusionOk="0">
                    <a:moveTo>
                      <a:pt x="2326" y="0"/>
                    </a:moveTo>
                    <a:cubicBezTo>
                      <a:pt x="2317" y="0"/>
                      <a:pt x="2308" y="1"/>
                      <a:pt x="2298" y="3"/>
                    </a:cubicBezTo>
                    <a:lnTo>
                      <a:pt x="109" y="499"/>
                    </a:lnTo>
                    <a:cubicBezTo>
                      <a:pt x="0" y="526"/>
                      <a:pt x="44" y="706"/>
                      <a:pt x="145" y="706"/>
                    </a:cubicBezTo>
                    <a:cubicBezTo>
                      <a:pt x="152" y="706"/>
                      <a:pt x="160" y="705"/>
                      <a:pt x="168" y="703"/>
                    </a:cubicBezTo>
                    <a:lnTo>
                      <a:pt x="2356" y="207"/>
                    </a:lnTo>
                    <a:cubicBezTo>
                      <a:pt x="2493" y="180"/>
                      <a:pt x="2451" y="0"/>
                      <a:pt x="232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78" name="Google Shape;578;p22"/>
              <p:cNvSpPr/>
              <p:nvPr/>
            </p:nvSpPr>
            <p:spPr>
              <a:xfrm>
                <a:off x="8060828" y="3342005"/>
                <a:ext cx="214503" cy="77276"/>
              </a:xfrm>
              <a:custGeom>
                <a:avLst/>
                <a:gdLst/>
                <a:ahLst/>
                <a:cxnLst/>
                <a:rect l="l" t="t" r="r" b="b"/>
                <a:pathLst>
                  <a:path w="3467" h="1249" extrusionOk="0">
                    <a:moveTo>
                      <a:pt x="3100" y="1"/>
                    </a:moveTo>
                    <a:cubicBezTo>
                      <a:pt x="2842" y="1"/>
                      <a:pt x="2523" y="194"/>
                      <a:pt x="2325" y="254"/>
                    </a:cubicBezTo>
                    <a:lnTo>
                      <a:pt x="136" y="1042"/>
                    </a:lnTo>
                    <a:cubicBezTo>
                      <a:pt x="0" y="1069"/>
                      <a:pt x="42" y="1249"/>
                      <a:pt x="167" y="1249"/>
                    </a:cubicBezTo>
                    <a:cubicBezTo>
                      <a:pt x="176" y="1249"/>
                      <a:pt x="185" y="1248"/>
                      <a:pt x="195" y="1246"/>
                    </a:cubicBezTo>
                    <a:lnTo>
                      <a:pt x="1683" y="692"/>
                    </a:lnTo>
                    <a:cubicBezTo>
                      <a:pt x="1835" y="641"/>
                      <a:pt x="2771" y="220"/>
                      <a:pt x="3117" y="220"/>
                    </a:cubicBezTo>
                    <a:cubicBezTo>
                      <a:pt x="3171" y="220"/>
                      <a:pt x="3210" y="230"/>
                      <a:pt x="3230" y="254"/>
                    </a:cubicBezTo>
                    <a:cubicBezTo>
                      <a:pt x="3248" y="289"/>
                      <a:pt x="3278" y="303"/>
                      <a:pt x="3310" y="303"/>
                    </a:cubicBezTo>
                    <a:cubicBezTo>
                      <a:pt x="3385" y="303"/>
                      <a:pt x="3466" y="227"/>
                      <a:pt x="3405" y="166"/>
                    </a:cubicBezTo>
                    <a:cubicBezTo>
                      <a:pt x="3330" y="44"/>
                      <a:pt x="3222" y="1"/>
                      <a:pt x="310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sp>
        <p:nvSpPr>
          <p:cNvPr id="579" name="Google Shape;579;p22"/>
          <p:cNvSpPr/>
          <p:nvPr/>
        </p:nvSpPr>
        <p:spPr>
          <a:xfrm>
            <a:off x="4239" y="5858251"/>
            <a:ext cx="2292848" cy="1698261"/>
          </a:xfrm>
          <a:custGeom>
            <a:avLst/>
            <a:gdLst/>
            <a:ahLst/>
            <a:cxnLst/>
            <a:rect l="l" t="t" r="r" b="b"/>
            <a:pathLst>
              <a:path w="35666" h="26417" extrusionOk="0">
                <a:moveTo>
                  <a:pt x="18127" y="1"/>
                </a:moveTo>
                <a:cubicBezTo>
                  <a:pt x="13755" y="1"/>
                  <a:pt x="9223" y="876"/>
                  <a:pt x="8202" y="2046"/>
                </a:cubicBezTo>
                <a:cubicBezTo>
                  <a:pt x="1" y="3884"/>
                  <a:pt x="322" y="14800"/>
                  <a:pt x="2482" y="20812"/>
                </a:cubicBezTo>
                <a:cubicBezTo>
                  <a:pt x="4022" y="25111"/>
                  <a:pt x="9417" y="26416"/>
                  <a:pt x="14120" y="26416"/>
                </a:cubicBezTo>
                <a:cubicBezTo>
                  <a:pt x="15835" y="26416"/>
                  <a:pt x="17457" y="26243"/>
                  <a:pt x="18767" y="25977"/>
                </a:cubicBezTo>
                <a:cubicBezTo>
                  <a:pt x="28427" y="23993"/>
                  <a:pt x="35665" y="5344"/>
                  <a:pt x="24779" y="966"/>
                </a:cubicBezTo>
                <a:cubicBezTo>
                  <a:pt x="23070" y="287"/>
                  <a:pt x="20625" y="1"/>
                  <a:pt x="18127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80" name="Google Shape;580;p22"/>
          <p:cNvSpPr/>
          <p:nvPr/>
        </p:nvSpPr>
        <p:spPr>
          <a:xfrm rot="6641666">
            <a:off x="-213418" y="5706901"/>
            <a:ext cx="1601551" cy="1194607"/>
          </a:xfrm>
          <a:custGeom>
            <a:avLst/>
            <a:gdLst/>
            <a:ahLst/>
            <a:cxnLst/>
            <a:rect l="l" t="t" r="r" b="b"/>
            <a:pathLst>
              <a:path w="21555" h="16078" extrusionOk="0">
                <a:moveTo>
                  <a:pt x="2910" y="857"/>
                </a:moveTo>
                <a:cubicBezTo>
                  <a:pt x="3815" y="886"/>
                  <a:pt x="4691" y="1091"/>
                  <a:pt x="5508" y="1441"/>
                </a:cubicBezTo>
                <a:cubicBezTo>
                  <a:pt x="6821" y="1937"/>
                  <a:pt x="8952" y="2900"/>
                  <a:pt x="8747" y="4622"/>
                </a:cubicBezTo>
                <a:cubicBezTo>
                  <a:pt x="7930" y="4505"/>
                  <a:pt x="7142" y="4564"/>
                  <a:pt x="6325" y="4359"/>
                </a:cubicBezTo>
                <a:cubicBezTo>
                  <a:pt x="5479" y="4126"/>
                  <a:pt x="4662" y="3717"/>
                  <a:pt x="3990" y="3134"/>
                </a:cubicBezTo>
                <a:cubicBezTo>
                  <a:pt x="3144" y="2433"/>
                  <a:pt x="2356" y="1587"/>
                  <a:pt x="1393" y="1062"/>
                </a:cubicBezTo>
                <a:cubicBezTo>
                  <a:pt x="1889" y="945"/>
                  <a:pt x="2414" y="886"/>
                  <a:pt x="2910" y="857"/>
                </a:cubicBezTo>
                <a:close/>
                <a:moveTo>
                  <a:pt x="9886" y="595"/>
                </a:moveTo>
                <a:cubicBezTo>
                  <a:pt x="10411" y="857"/>
                  <a:pt x="10849" y="1207"/>
                  <a:pt x="11257" y="1616"/>
                </a:cubicBezTo>
                <a:cubicBezTo>
                  <a:pt x="11841" y="2112"/>
                  <a:pt x="12308" y="2696"/>
                  <a:pt x="12629" y="3367"/>
                </a:cubicBezTo>
                <a:cubicBezTo>
                  <a:pt x="12921" y="4068"/>
                  <a:pt x="12950" y="4856"/>
                  <a:pt x="12717" y="5585"/>
                </a:cubicBezTo>
                <a:cubicBezTo>
                  <a:pt x="12629" y="5936"/>
                  <a:pt x="12425" y="6227"/>
                  <a:pt x="12133" y="6432"/>
                </a:cubicBezTo>
                <a:cubicBezTo>
                  <a:pt x="11987" y="6548"/>
                  <a:pt x="11870" y="6694"/>
                  <a:pt x="11783" y="6840"/>
                </a:cubicBezTo>
                <a:cubicBezTo>
                  <a:pt x="10790" y="5994"/>
                  <a:pt x="10878" y="4622"/>
                  <a:pt x="10761" y="3455"/>
                </a:cubicBezTo>
                <a:cubicBezTo>
                  <a:pt x="10615" y="2462"/>
                  <a:pt x="10353" y="1499"/>
                  <a:pt x="9886" y="595"/>
                </a:cubicBezTo>
                <a:close/>
                <a:moveTo>
                  <a:pt x="8397" y="7120"/>
                </a:moveTo>
                <a:cubicBezTo>
                  <a:pt x="8640" y="7120"/>
                  <a:pt x="8884" y="7133"/>
                  <a:pt x="9127" y="7161"/>
                </a:cubicBezTo>
                <a:cubicBezTo>
                  <a:pt x="9827" y="7190"/>
                  <a:pt x="10499" y="7307"/>
                  <a:pt x="11170" y="7453"/>
                </a:cubicBezTo>
                <a:cubicBezTo>
                  <a:pt x="10966" y="8183"/>
                  <a:pt x="10207" y="8183"/>
                  <a:pt x="9565" y="8358"/>
                </a:cubicBezTo>
                <a:cubicBezTo>
                  <a:pt x="8923" y="8533"/>
                  <a:pt x="8368" y="8825"/>
                  <a:pt x="7755" y="8971"/>
                </a:cubicBezTo>
                <a:cubicBezTo>
                  <a:pt x="7223" y="9075"/>
                  <a:pt x="6686" y="9126"/>
                  <a:pt x="6150" y="9126"/>
                </a:cubicBezTo>
                <a:cubicBezTo>
                  <a:pt x="5480" y="9126"/>
                  <a:pt x="4814" y="9045"/>
                  <a:pt x="4165" y="8883"/>
                </a:cubicBezTo>
                <a:cubicBezTo>
                  <a:pt x="4486" y="8766"/>
                  <a:pt x="4807" y="8591"/>
                  <a:pt x="5099" y="8416"/>
                </a:cubicBezTo>
                <a:cubicBezTo>
                  <a:pt x="5683" y="8037"/>
                  <a:pt x="6179" y="7482"/>
                  <a:pt x="6850" y="7278"/>
                </a:cubicBezTo>
                <a:cubicBezTo>
                  <a:pt x="7366" y="7179"/>
                  <a:pt x="7882" y="7120"/>
                  <a:pt x="8397" y="7120"/>
                </a:cubicBezTo>
                <a:close/>
                <a:moveTo>
                  <a:pt x="15664" y="3309"/>
                </a:moveTo>
                <a:lnTo>
                  <a:pt x="15664" y="3309"/>
                </a:lnTo>
                <a:cubicBezTo>
                  <a:pt x="16160" y="3688"/>
                  <a:pt x="16598" y="4184"/>
                  <a:pt x="16948" y="4710"/>
                </a:cubicBezTo>
                <a:cubicBezTo>
                  <a:pt x="17328" y="5352"/>
                  <a:pt x="16803" y="6286"/>
                  <a:pt x="16569" y="6899"/>
                </a:cubicBezTo>
                <a:cubicBezTo>
                  <a:pt x="16306" y="7628"/>
                  <a:pt x="16073" y="8241"/>
                  <a:pt x="15431" y="8708"/>
                </a:cubicBezTo>
                <a:cubicBezTo>
                  <a:pt x="15098" y="8946"/>
                  <a:pt x="14572" y="9222"/>
                  <a:pt x="14120" y="9222"/>
                </a:cubicBezTo>
                <a:cubicBezTo>
                  <a:pt x="14017" y="9222"/>
                  <a:pt x="13918" y="9208"/>
                  <a:pt x="13826" y="9175"/>
                </a:cubicBezTo>
                <a:lnTo>
                  <a:pt x="13796" y="9146"/>
                </a:lnTo>
                <a:cubicBezTo>
                  <a:pt x="13826" y="9117"/>
                  <a:pt x="13826" y="9117"/>
                  <a:pt x="13796" y="9088"/>
                </a:cubicBezTo>
                <a:cubicBezTo>
                  <a:pt x="13796" y="7891"/>
                  <a:pt x="15022" y="7220"/>
                  <a:pt x="15460" y="6227"/>
                </a:cubicBezTo>
                <a:cubicBezTo>
                  <a:pt x="15839" y="5293"/>
                  <a:pt x="15489" y="4272"/>
                  <a:pt x="15664" y="3309"/>
                </a:cubicBezTo>
                <a:close/>
                <a:moveTo>
                  <a:pt x="12060" y="9960"/>
                </a:moveTo>
                <a:cubicBezTo>
                  <a:pt x="12232" y="9960"/>
                  <a:pt x="12403" y="9970"/>
                  <a:pt x="12571" y="9992"/>
                </a:cubicBezTo>
                <a:lnTo>
                  <a:pt x="12571" y="9963"/>
                </a:lnTo>
                <a:cubicBezTo>
                  <a:pt x="12863" y="9963"/>
                  <a:pt x="13154" y="9992"/>
                  <a:pt x="13446" y="10021"/>
                </a:cubicBezTo>
                <a:cubicBezTo>
                  <a:pt x="12571" y="11014"/>
                  <a:pt x="11695" y="12035"/>
                  <a:pt x="10382" y="12444"/>
                </a:cubicBezTo>
                <a:cubicBezTo>
                  <a:pt x="9816" y="12605"/>
                  <a:pt x="9238" y="12668"/>
                  <a:pt x="8656" y="12668"/>
                </a:cubicBezTo>
                <a:cubicBezTo>
                  <a:pt x="7977" y="12668"/>
                  <a:pt x="7293" y="12583"/>
                  <a:pt x="6617" y="12473"/>
                </a:cubicBezTo>
                <a:cubicBezTo>
                  <a:pt x="7551" y="12035"/>
                  <a:pt x="8397" y="11364"/>
                  <a:pt x="9273" y="10809"/>
                </a:cubicBezTo>
                <a:cubicBezTo>
                  <a:pt x="9886" y="10401"/>
                  <a:pt x="10528" y="10138"/>
                  <a:pt x="11228" y="10021"/>
                </a:cubicBezTo>
                <a:cubicBezTo>
                  <a:pt x="11499" y="9985"/>
                  <a:pt x="11780" y="9960"/>
                  <a:pt x="12060" y="9960"/>
                </a:cubicBezTo>
                <a:close/>
                <a:moveTo>
                  <a:pt x="20042" y="8037"/>
                </a:moveTo>
                <a:lnTo>
                  <a:pt x="20042" y="8037"/>
                </a:lnTo>
                <a:cubicBezTo>
                  <a:pt x="19721" y="8650"/>
                  <a:pt x="19517" y="9379"/>
                  <a:pt x="19254" y="10021"/>
                </a:cubicBezTo>
                <a:cubicBezTo>
                  <a:pt x="18877" y="10802"/>
                  <a:pt x="17755" y="12899"/>
                  <a:pt x="16622" y="12899"/>
                </a:cubicBezTo>
                <a:cubicBezTo>
                  <a:pt x="16526" y="12899"/>
                  <a:pt x="16431" y="12884"/>
                  <a:pt x="16336" y="12852"/>
                </a:cubicBezTo>
                <a:lnTo>
                  <a:pt x="16306" y="12794"/>
                </a:lnTo>
                <a:cubicBezTo>
                  <a:pt x="16248" y="12152"/>
                  <a:pt x="16394" y="11510"/>
                  <a:pt x="16744" y="10955"/>
                </a:cubicBezTo>
                <a:cubicBezTo>
                  <a:pt x="17153" y="10430"/>
                  <a:pt x="17620" y="9992"/>
                  <a:pt x="18116" y="9584"/>
                </a:cubicBezTo>
                <a:cubicBezTo>
                  <a:pt x="18729" y="9029"/>
                  <a:pt x="19371" y="8504"/>
                  <a:pt x="20042" y="8037"/>
                </a:cubicBezTo>
                <a:close/>
                <a:moveTo>
                  <a:pt x="15437" y="12994"/>
                </a:moveTo>
                <a:cubicBezTo>
                  <a:pt x="15494" y="12994"/>
                  <a:pt x="15550" y="12995"/>
                  <a:pt x="15606" y="12998"/>
                </a:cubicBezTo>
                <a:cubicBezTo>
                  <a:pt x="15635" y="13028"/>
                  <a:pt x="15664" y="13086"/>
                  <a:pt x="15694" y="13086"/>
                </a:cubicBezTo>
                <a:cubicBezTo>
                  <a:pt x="15752" y="14399"/>
                  <a:pt x="14380" y="15246"/>
                  <a:pt x="13213" y="15479"/>
                </a:cubicBezTo>
                <a:cubicBezTo>
                  <a:pt x="12611" y="15593"/>
                  <a:pt x="11991" y="15652"/>
                  <a:pt x="11368" y="15652"/>
                </a:cubicBezTo>
                <a:cubicBezTo>
                  <a:pt x="10873" y="15652"/>
                  <a:pt x="10376" y="15615"/>
                  <a:pt x="9886" y="15537"/>
                </a:cubicBezTo>
                <a:cubicBezTo>
                  <a:pt x="10790" y="15362"/>
                  <a:pt x="11666" y="15012"/>
                  <a:pt x="12425" y="14487"/>
                </a:cubicBezTo>
                <a:cubicBezTo>
                  <a:pt x="12892" y="14020"/>
                  <a:pt x="13388" y="13640"/>
                  <a:pt x="13972" y="13319"/>
                </a:cubicBezTo>
                <a:cubicBezTo>
                  <a:pt x="14418" y="13109"/>
                  <a:pt x="14934" y="12994"/>
                  <a:pt x="15437" y="12994"/>
                </a:cubicBezTo>
                <a:close/>
                <a:moveTo>
                  <a:pt x="9406" y="1"/>
                </a:moveTo>
                <a:cubicBezTo>
                  <a:pt x="9235" y="1"/>
                  <a:pt x="9108" y="181"/>
                  <a:pt x="9185" y="361"/>
                </a:cubicBezTo>
                <a:cubicBezTo>
                  <a:pt x="9856" y="1529"/>
                  <a:pt x="10236" y="2813"/>
                  <a:pt x="10323" y="4155"/>
                </a:cubicBezTo>
                <a:cubicBezTo>
                  <a:pt x="10353" y="4768"/>
                  <a:pt x="10440" y="5381"/>
                  <a:pt x="10615" y="5965"/>
                </a:cubicBezTo>
                <a:cubicBezTo>
                  <a:pt x="10148" y="5527"/>
                  <a:pt x="9652" y="5118"/>
                  <a:pt x="9156" y="4710"/>
                </a:cubicBezTo>
                <a:cubicBezTo>
                  <a:pt x="9360" y="2988"/>
                  <a:pt x="7638" y="1850"/>
                  <a:pt x="6238" y="1266"/>
                </a:cubicBezTo>
                <a:cubicBezTo>
                  <a:pt x="5333" y="857"/>
                  <a:pt x="4340" y="565"/>
                  <a:pt x="3348" y="449"/>
                </a:cubicBezTo>
                <a:cubicBezTo>
                  <a:pt x="3248" y="440"/>
                  <a:pt x="3148" y="436"/>
                  <a:pt x="3048" y="436"/>
                </a:cubicBezTo>
                <a:cubicBezTo>
                  <a:pt x="2260" y="436"/>
                  <a:pt x="1487" y="674"/>
                  <a:pt x="700" y="674"/>
                </a:cubicBezTo>
                <a:cubicBezTo>
                  <a:pt x="571" y="674"/>
                  <a:pt x="442" y="668"/>
                  <a:pt x="313" y="653"/>
                </a:cubicBezTo>
                <a:cubicBezTo>
                  <a:pt x="304" y="652"/>
                  <a:pt x="295" y="651"/>
                  <a:pt x="287" y="651"/>
                </a:cubicBezTo>
                <a:cubicBezTo>
                  <a:pt x="47" y="651"/>
                  <a:pt x="1" y="1035"/>
                  <a:pt x="255" y="1120"/>
                </a:cubicBezTo>
                <a:cubicBezTo>
                  <a:pt x="1772" y="1529"/>
                  <a:pt x="2764" y="2842"/>
                  <a:pt x="3961" y="3776"/>
                </a:cubicBezTo>
                <a:cubicBezTo>
                  <a:pt x="4632" y="4301"/>
                  <a:pt x="5420" y="4651"/>
                  <a:pt x="6238" y="4856"/>
                </a:cubicBezTo>
                <a:cubicBezTo>
                  <a:pt x="7142" y="5089"/>
                  <a:pt x="8076" y="4972"/>
                  <a:pt x="8981" y="5177"/>
                </a:cubicBezTo>
                <a:cubicBezTo>
                  <a:pt x="9681" y="5760"/>
                  <a:pt x="10353" y="6344"/>
                  <a:pt x="10995" y="6957"/>
                </a:cubicBezTo>
                <a:cubicBezTo>
                  <a:pt x="10204" y="6781"/>
                  <a:pt x="9391" y="6690"/>
                  <a:pt x="8577" y="6690"/>
                </a:cubicBezTo>
                <a:cubicBezTo>
                  <a:pt x="8040" y="6690"/>
                  <a:pt x="7501" y="6730"/>
                  <a:pt x="6967" y="6811"/>
                </a:cubicBezTo>
                <a:cubicBezTo>
                  <a:pt x="6325" y="6957"/>
                  <a:pt x="5712" y="7278"/>
                  <a:pt x="5245" y="7716"/>
                </a:cubicBezTo>
                <a:cubicBezTo>
                  <a:pt x="4603" y="8212"/>
                  <a:pt x="3874" y="8562"/>
                  <a:pt x="3086" y="8737"/>
                </a:cubicBezTo>
                <a:cubicBezTo>
                  <a:pt x="2852" y="8796"/>
                  <a:pt x="2852" y="9117"/>
                  <a:pt x="3086" y="9175"/>
                </a:cubicBezTo>
                <a:cubicBezTo>
                  <a:pt x="4137" y="9400"/>
                  <a:pt x="5236" y="9626"/>
                  <a:pt x="6330" y="9626"/>
                </a:cubicBezTo>
                <a:cubicBezTo>
                  <a:pt x="6937" y="9626"/>
                  <a:pt x="7541" y="9556"/>
                  <a:pt x="8135" y="9379"/>
                </a:cubicBezTo>
                <a:cubicBezTo>
                  <a:pt x="8923" y="9146"/>
                  <a:pt x="9623" y="8825"/>
                  <a:pt x="10411" y="8650"/>
                </a:cubicBezTo>
                <a:cubicBezTo>
                  <a:pt x="10995" y="8562"/>
                  <a:pt x="11462" y="8124"/>
                  <a:pt x="11578" y="7570"/>
                </a:cubicBezTo>
                <a:cubicBezTo>
                  <a:pt x="12133" y="8095"/>
                  <a:pt x="12629" y="8650"/>
                  <a:pt x="13125" y="9233"/>
                </a:cubicBezTo>
                <a:cubicBezTo>
                  <a:pt x="13125" y="9292"/>
                  <a:pt x="13154" y="9350"/>
                  <a:pt x="13213" y="9379"/>
                </a:cubicBezTo>
                <a:cubicBezTo>
                  <a:pt x="13242" y="9409"/>
                  <a:pt x="13300" y="9438"/>
                  <a:pt x="13359" y="9496"/>
                </a:cubicBezTo>
                <a:lnTo>
                  <a:pt x="13446" y="9613"/>
                </a:lnTo>
                <a:cubicBezTo>
                  <a:pt x="13300" y="9613"/>
                  <a:pt x="13154" y="9584"/>
                  <a:pt x="13008" y="9584"/>
                </a:cubicBezTo>
                <a:cubicBezTo>
                  <a:pt x="12752" y="9549"/>
                  <a:pt x="12496" y="9535"/>
                  <a:pt x="12233" y="9535"/>
                </a:cubicBezTo>
                <a:cubicBezTo>
                  <a:pt x="12048" y="9535"/>
                  <a:pt x="11859" y="9542"/>
                  <a:pt x="11666" y="9554"/>
                </a:cubicBezTo>
                <a:cubicBezTo>
                  <a:pt x="10936" y="9584"/>
                  <a:pt x="10236" y="9788"/>
                  <a:pt x="9565" y="10109"/>
                </a:cubicBezTo>
                <a:cubicBezTo>
                  <a:pt x="8222" y="10809"/>
                  <a:pt x="7142" y="11948"/>
                  <a:pt x="5654" y="12385"/>
                </a:cubicBezTo>
                <a:cubicBezTo>
                  <a:pt x="5450" y="12444"/>
                  <a:pt x="5420" y="12794"/>
                  <a:pt x="5654" y="12823"/>
                </a:cubicBezTo>
                <a:cubicBezTo>
                  <a:pt x="6631" y="13004"/>
                  <a:pt x="7642" y="13185"/>
                  <a:pt x="8645" y="13185"/>
                </a:cubicBezTo>
                <a:cubicBezTo>
                  <a:pt x="9260" y="13185"/>
                  <a:pt x="9871" y="13117"/>
                  <a:pt x="10469" y="12940"/>
                </a:cubicBezTo>
                <a:cubicBezTo>
                  <a:pt x="11929" y="12473"/>
                  <a:pt x="12892" y="11335"/>
                  <a:pt x="13884" y="10226"/>
                </a:cubicBezTo>
                <a:lnTo>
                  <a:pt x="13942" y="10226"/>
                </a:lnTo>
                <a:cubicBezTo>
                  <a:pt x="14497" y="10985"/>
                  <a:pt x="15051" y="11743"/>
                  <a:pt x="15548" y="12561"/>
                </a:cubicBezTo>
                <a:cubicBezTo>
                  <a:pt x="15510" y="12560"/>
                  <a:pt x="15472" y="12559"/>
                  <a:pt x="15435" y="12559"/>
                </a:cubicBezTo>
                <a:cubicBezTo>
                  <a:pt x="14426" y="12559"/>
                  <a:pt x="13476" y="12936"/>
                  <a:pt x="12717" y="13611"/>
                </a:cubicBezTo>
                <a:cubicBezTo>
                  <a:pt x="12191" y="14107"/>
                  <a:pt x="11549" y="14516"/>
                  <a:pt x="10849" y="14779"/>
                </a:cubicBezTo>
                <a:cubicBezTo>
                  <a:pt x="10178" y="14983"/>
                  <a:pt x="9477" y="15129"/>
                  <a:pt x="8806" y="15333"/>
                </a:cubicBezTo>
                <a:cubicBezTo>
                  <a:pt x="8572" y="15392"/>
                  <a:pt x="8572" y="15713"/>
                  <a:pt x="8806" y="15771"/>
                </a:cubicBezTo>
                <a:cubicBezTo>
                  <a:pt x="9531" y="15964"/>
                  <a:pt x="10277" y="16078"/>
                  <a:pt x="11042" y="16078"/>
                </a:cubicBezTo>
                <a:cubicBezTo>
                  <a:pt x="11200" y="16078"/>
                  <a:pt x="11360" y="16073"/>
                  <a:pt x="11520" y="16063"/>
                </a:cubicBezTo>
                <a:cubicBezTo>
                  <a:pt x="12308" y="16063"/>
                  <a:pt x="13125" y="15975"/>
                  <a:pt x="13913" y="15771"/>
                </a:cubicBezTo>
                <a:cubicBezTo>
                  <a:pt x="14993" y="15421"/>
                  <a:pt x="15956" y="14574"/>
                  <a:pt x="16131" y="13465"/>
                </a:cubicBezTo>
                <a:cubicBezTo>
                  <a:pt x="16452" y="14020"/>
                  <a:pt x="16744" y="14604"/>
                  <a:pt x="17036" y="15216"/>
                </a:cubicBezTo>
                <a:cubicBezTo>
                  <a:pt x="17072" y="15298"/>
                  <a:pt x="17136" y="15332"/>
                  <a:pt x="17204" y="15332"/>
                </a:cubicBezTo>
                <a:cubicBezTo>
                  <a:pt x="17356" y="15332"/>
                  <a:pt x="17525" y="15164"/>
                  <a:pt x="17445" y="14983"/>
                </a:cubicBezTo>
                <a:cubicBezTo>
                  <a:pt x="17182" y="14428"/>
                  <a:pt x="16890" y="13903"/>
                  <a:pt x="16627" y="13378"/>
                </a:cubicBezTo>
                <a:cubicBezTo>
                  <a:pt x="17649" y="13349"/>
                  <a:pt x="18583" y="12035"/>
                  <a:pt x="19079" y="11276"/>
                </a:cubicBezTo>
                <a:cubicBezTo>
                  <a:pt x="19488" y="10576"/>
                  <a:pt x="19809" y="9846"/>
                  <a:pt x="20071" y="9088"/>
                </a:cubicBezTo>
                <a:cubicBezTo>
                  <a:pt x="20334" y="8387"/>
                  <a:pt x="20626" y="7628"/>
                  <a:pt x="21326" y="7278"/>
                </a:cubicBezTo>
                <a:cubicBezTo>
                  <a:pt x="21555" y="7151"/>
                  <a:pt x="21408" y="6847"/>
                  <a:pt x="21193" y="6847"/>
                </a:cubicBezTo>
                <a:cubicBezTo>
                  <a:pt x="21161" y="6847"/>
                  <a:pt x="21127" y="6854"/>
                  <a:pt x="21093" y="6869"/>
                </a:cubicBezTo>
                <a:cubicBezTo>
                  <a:pt x="19779" y="7570"/>
                  <a:pt x="18612" y="8416"/>
                  <a:pt x="17561" y="9467"/>
                </a:cubicBezTo>
                <a:cubicBezTo>
                  <a:pt x="17007" y="9876"/>
                  <a:pt x="16540" y="10372"/>
                  <a:pt x="16160" y="10955"/>
                </a:cubicBezTo>
                <a:cubicBezTo>
                  <a:pt x="15985" y="11306"/>
                  <a:pt x="15869" y="11685"/>
                  <a:pt x="15839" y="12094"/>
                </a:cubicBezTo>
                <a:cubicBezTo>
                  <a:pt x="15314" y="11247"/>
                  <a:pt x="14760" y="10459"/>
                  <a:pt x="14147" y="9700"/>
                </a:cubicBezTo>
                <a:cubicBezTo>
                  <a:pt x="14526" y="9671"/>
                  <a:pt x="14906" y="9554"/>
                  <a:pt x="15256" y="9379"/>
                </a:cubicBezTo>
                <a:cubicBezTo>
                  <a:pt x="16015" y="9000"/>
                  <a:pt x="16598" y="8329"/>
                  <a:pt x="16861" y="7512"/>
                </a:cubicBezTo>
                <a:cubicBezTo>
                  <a:pt x="17065" y="6986"/>
                  <a:pt x="17240" y="6490"/>
                  <a:pt x="17415" y="5965"/>
                </a:cubicBezTo>
                <a:cubicBezTo>
                  <a:pt x="17591" y="5585"/>
                  <a:pt x="17591" y="5148"/>
                  <a:pt x="17474" y="4739"/>
                </a:cubicBezTo>
                <a:cubicBezTo>
                  <a:pt x="17270" y="4359"/>
                  <a:pt x="17007" y="4009"/>
                  <a:pt x="16715" y="3717"/>
                </a:cubicBezTo>
                <a:cubicBezTo>
                  <a:pt x="16394" y="3338"/>
                  <a:pt x="16015" y="3017"/>
                  <a:pt x="15664" y="2725"/>
                </a:cubicBezTo>
                <a:cubicBezTo>
                  <a:pt x="15618" y="2697"/>
                  <a:pt x="15568" y="2684"/>
                  <a:pt x="15521" y="2684"/>
                </a:cubicBezTo>
                <a:cubicBezTo>
                  <a:pt x="15421" y="2684"/>
                  <a:pt x="15334" y="2743"/>
                  <a:pt x="15314" y="2842"/>
                </a:cubicBezTo>
                <a:cubicBezTo>
                  <a:pt x="14935" y="3980"/>
                  <a:pt x="15518" y="5264"/>
                  <a:pt x="14876" y="6344"/>
                </a:cubicBezTo>
                <a:cubicBezTo>
                  <a:pt x="14380" y="7161"/>
                  <a:pt x="13534" y="7803"/>
                  <a:pt x="13359" y="8737"/>
                </a:cubicBezTo>
                <a:cubicBezTo>
                  <a:pt x="12950" y="8241"/>
                  <a:pt x="12512" y="7774"/>
                  <a:pt x="12045" y="7307"/>
                </a:cubicBezTo>
                <a:cubicBezTo>
                  <a:pt x="12045" y="7307"/>
                  <a:pt x="12075" y="7307"/>
                  <a:pt x="12075" y="7278"/>
                </a:cubicBezTo>
                <a:cubicBezTo>
                  <a:pt x="12250" y="6869"/>
                  <a:pt x="12658" y="6753"/>
                  <a:pt x="12892" y="6373"/>
                </a:cubicBezTo>
                <a:cubicBezTo>
                  <a:pt x="13067" y="6052"/>
                  <a:pt x="13184" y="5702"/>
                  <a:pt x="13242" y="5352"/>
                </a:cubicBezTo>
                <a:cubicBezTo>
                  <a:pt x="13388" y="4593"/>
                  <a:pt x="13300" y="3805"/>
                  <a:pt x="12979" y="3134"/>
                </a:cubicBezTo>
                <a:cubicBezTo>
                  <a:pt x="12600" y="2375"/>
                  <a:pt x="12075" y="1704"/>
                  <a:pt x="11403" y="1178"/>
                </a:cubicBezTo>
                <a:cubicBezTo>
                  <a:pt x="10849" y="653"/>
                  <a:pt x="10236" y="157"/>
                  <a:pt x="9477" y="11"/>
                </a:cubicBezTo>
                <a:cubicBezTo>
                  <a:pt x="9453" y="4"/>
                  <a:pt x="9429" y="1"/>
                  <a:pt x="9406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81" name="Google Shape;581;p22"/>
          <p:cNvSpPr/>
          <p:nvPr/>
        </p:nvSpPr>
        <p:spPr>
          <a:xfrm rot="5400000" flipH="1">
            <a:off x="10434193" y="4522115"/>
            <a:ext cx="2292848" cy="1698261"/>
          </a:xfrm>
          <a:custGeom>
            <a:avLst/>
            <a:gdLst/>
            <a:ahLst/>
            <a:cxnLst/>
            <a:rect l="l" t="t" r="r" b="b"/>
            <a:pathLst>
              <a:path w="35666" h="26417" extrusionOk="0">
                <a:moveTo>
                  <a:pt x="18127" y="1"/>
                </a:moveTo>
                <a:cubicBezTo>
                  <a:pt x="13755" y="1"/>
                  <a:pt x="9223" y="876"/>
                  <a:pt x="8202" y="2046"/>
                </a:cubicBezTo>
                <a:cubicBezTo>
                  <a:pt x="1" y="3884"/>
                  <a:pt x="322" y="14800"/>
                  <a:pt x="2482" y="20812"/>
                </a:cubicBezTo>
                <a:cubicBezTo>
                  <a:pt x="4022" y="25111"/>
                  <a:pt x="9417" y="26416"/>
                  <a:pt x="14120" y="26416"/>
                </a:cubicBezTo>
                <a:cubicBezTo>
                  <a:pt x="15835" y="26416"/>
                  <a:pt x="17457" y="26243"/>
                  <a:pt x="18767" y="25977"/>
                </a:cubicBezTo>
                <a:cubicBezTo>
                  <a:pt x="28427" y="23993"/>
                  <a:pt x="35665" y="5344"/>
                  <a:pt x="24779" y="966"/>
                </a:cubicBezTo>
                <a:cubicBezTo>
                  <a:pt x="23070" y="287"/>
                  <a:pt x="20625" y="1"/>
                  <a:pt x="18127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82" name="Google Shape;582;p22"/>
          <p:cNvSpPr/>
          <p:nvPr/>
        </p:nvSpPr>
        <p:spPr>
          <a:xfrm rot="-9000008" flipH="1">
            <a:off x="10429665" y="4351457"/>
            <a:ext cx="2038143" cy="1845411"/>
          </a:xfrm>
          <a:custGeom>
            <a:avLst/>
            <a:gdLst/>
            <a:ahLst/>
            <a:cxnLst/>
            <a:rect l="l" t="t" r="r" b="b"/>
            <a:pathLst>
              <a:path w="25158" h="22779" extrusionOk="0">
                <a:moveTo>
                  <a:pt x="1080" y="2437"/>
                </a:moveTo>
                <a:lnTo>
                  <a:pt x="1080" y="2437"/>
                </a:lnTo>
                <a:cubicBezTo>
                  <a:pt x="2014" y="2554"/>
                  <a:pt x="3035" y="2583"/>
                  <a:pt x="3911" y="2875"/>
                </a:cubicBezTo>
                <a:cubicBezTo>
                  <a:pt x="4699" y="3196"/>
                  <a:pt x="5399" y="3663"/>
                  <a:pt x="5954" y="4305"/>
                </a:cubicBezTo>
                <a:cubicBezTo>
                  <a:pt x="5107" y="4159"/>
                  <a:pt x="4261" y="3896"/>
                  <a:pt x="3473" y="3546"/>
                </a:cubicBezTo>
                <a:cubicBezTo>
                  <a:pt x="2773" y="3283"/>
                  <a:pt x="1576" y="3020"/>
                  <a:pt x="1080" y="2437"/>
                </a:cubicBezTo>
                <a:close/>
                <a:moveTo>
                  <a:pt x="7474" y="5874"/>
                </a:moveTo>
                <a:cubicBezTo>
                  <a:pt x="7999" y="5874"/>
                  <a:pt x="8523" y="5905"/>
                  <a:pt x="9047" y="5997"/>
                </a:cubicBezTo>
                <a:cubicBezTo>
                  <a:pt x="8368" y="6403"/>
                  <a:pt x="7700" y="6562"/>
                  <a:pt x="7036" y="6562"/>
                </a:cubicBezTo>
                <a:cubicBezTo>
                  <a:pt x="6217" y="6562"/>
                  <a:pt x="5404" y="6320"/>
                  <a:pt x="4582" y="5997"/>
                </a:cubicBezTo>
                <a:cubicBezTo>
                  <a:pt x="5546" y="5978"/>
                  <a:pt x="6510" y="5874"/>
                  <a:pt x="7474" y="5874"/>
                </a:cubicBezTo>
                <a:close/>
                <a:moveTo>
                  <a:pt x="7150" y="627"/>
                </a:moveTo>
                <a:cubicBezTo>
                  <a:pt x="9281" y="2028"/>
                  <a:pt x="10711" y="4246"/>
                  <a:pt x="11120" y="6756"/>
                </a:cubicBezTo>
                <a:cubicBezTo>
                  <a:pt x="10186" y="6231"/>
                  <a:pt x="9631" y="4830"/>
                  <a:pt x="9106" y="3925"/>
                </a:cubicBezTo>
                <a:cubicBezTo>
                  <a:pt x="8435" y="2816"/>
                  <a:pt x="7792" y="1707"/>
                  <a:pt x="7150" y="627"/>
                </a:cubicBezTo>
                <a:close/>
                <a:moveTo>
                  <a:pt x="7794" y="7715"/>
                </a:moveTo>
                <a:cubicBezTo>
                  <a:pt x="8742" y="7715"/>
                  <a:pt x="9706" y="7828"/>
                  <a:pt x="10623" y="8011"/>
                </a:cubicBezTo>
                <a:cubicBezTo>
                  <a:pt x="11528" y="8274"/>
                  <a:pt x="12404" y="8653"/>
                  <a:pt x="13221" y="9120"/>
                </a:cubicBezTo>
                <a:cubicBezTo>
                  <a:pt x="13445" y="9245"/>
                  <a:pt x="13605" y="9433"/>
                  <a:pt x="13792" y="9576"/>
                </a:cubicBezTo>
                <a:lnTo>
                  <a:pt x="13792" y="9576"/>
                </a:lnTo>
                <a:cubicBezTo>
                  <a:pt x="12751" y="9261"/>
                  <a:pt x="11659" y="9197"/>
                  <a:pt x="10594" y="8945"/>
                </a:cubicBezTo>
                <a:cubicBezTo>
                  <a:pt x="9631" y="8712"/>
                  <a:pt x="8201" y="8449"/>
                  <a:pt x="7471" y="7719"/>
                </a:cubicBezTo>
                <a:cubicBezTo>
                  <a:pt x="7579" y="7716"/>
                  <a:pt x="7686" y="7715"/>
                  <a:pt x="7794" y="7715"/>
                </a:cubicBezTo>
                <a:close/>
                <a:moveTo>
                  <a:pt x="13133" y="3750"/>
                </a:moveTo>
                <a:cubicBezTo>
                  <a:pt x="13338" y="4071"/>
                  <a:pt x="13834" y="4626"/>
                  <a:pt x="14096" y="5063"/>
                </a:cubicBezTo>
                <a:cubicBezTo>
                  <a:pt x="14476" y="5676"/>
                  <a:pt x="14797" y="6348"/>
                  <a:pt x="15089" y="7019"/>
                </a:cubicBezTo>
                <a:cubicBezTo>
                  <a:pt x="15643" y="8332"/>
                  <a:pt x="16110" y="9675"/>
                  <a:pt x="16490" y="11046"/>
                </a:cubicBezTo>
                <a:cubicBezTo>
                  <a:pt x="14709" y="9033"/>
                  <a:pt x="14009" y="6260"/>
                  <a:pt x="13133" y="3779"/>
                </a:cubicBezTo>
                <a:lnTo>
                  <a:pt x="13133" y="3750"/>
                </a:lnTo>
                <a:close/>
                <a:moveTo>
                  <a:pt x="17025" y="6914"/>
                </a:moveTo>
                <a:cubicBezTo>
                  <a:pt x="17083" y="7091"/>
                  <a:pt x="17318" y="7351"/>
                  <a:pt x="17453" y="7486"/>
                </a:cubicBezTo>
                <a:cubicBezTo>
                  <a:pt x="17686" y="7778"/>
                  <a:pt x="17891" y="8099"/>
                  <a:pt x="18124" y="8420"/>
                </a:cubicBezTo>
                <a:cubicBezTo>
                  <a:pt x="18445" y="8945"/>
                  <a:pt x="18737" y="9500"/>
                  <a:pt x="18970" y="10083"/>
                </a:cubicBezTo>
                <a:cubicBezTo>
                  <a:pt x="19436" y="11217"/>
                  <a:pt x="19756" y="12554"/>
                  <a:pt x="19499" y="13776"/>
                </a:cubicBezTo>
                <a:lnTo>
                  <a:pt x="19499" y="13776"/>
                </a:lnTo>
                <a:cubicBezTo>
                  <a:pt x="19427" y="13607"/>
                  <a:pt x="19349" y="13432"/>
                  <a:pt x="19233" y="13294"/>
                </a:cubicBezTo>
                <a:cubicBezTo>
                  <a:pt x="19116" y="13002"/>
                  <a:pt x="19029" y="12681"/>
                  <a:pt x="18912" y="12389"/>
                </a:cubicBezTo>
                <a:cubicBezTo>
                  <a:pt x="18708" y="11776"/>
                  <a:pt x="18474" y="11163"/>
                  <a:pt x="18270" y="10521"/>
                </a:cubicBezTo>
                <a:lnTo>
                  <a:pt x="17570" y="8537"/>
                </a:lnTo>
                <a:cubicBezTo>
                  <a:pt x="17342" y="8024"/>
                  <a:pt x="17169" y="7483"/>
                  <a:pt x="17025" y="6914"/>
                </a:cubicBezTo>
                <a:close/>
                <a:moveTo>
                  <a:pt x="11703" y="10784"/>
                </a:moveTo>
                <a:cubicBezTo>
                  <a:pt x="13046" y="10784"/>
                  <a:pt x="15556" y="12039"/>
                  <a:pt x="17803" y="13819"/>
                </a:cubicBezTo>
                <a:cubicBezTo>
                  <a:pt x="15643" y="13119"/>
                  <a:pt x="13775" y="11864"/>
                  <a:pt x="11703" y="10784"/>
                </a:cubicBezTo>
                <a:close/>
                <a:moveTo>
                  <a:pt x="20809" y="7398"/>
                </a:moveTo>
                <a:cubicBezTo>
                  <a:pt x="21072" y="10375"/>
                  <a:pt x="21918" y="13440"/>
                  <a:pt x="21685" y="16533"/>
                </a:cubicBezTo>
                <a:cubicBezTo>
                  <a:pt x="21364" y="14986"/>
                  <a:pt x="21218" y="13410"/>
                  <a:pt x="21043" y="11834"/>
                </a:cubicBezTo>
                <a:cubicBezTo>
                  <a:pt x="20867" y="10375"/>
                  <a:pt x="20546" y="8858"/>
                  <a:pt x="20809" y="7398"/>
                </a:cubicBezTo>
                <a:close/>
                <a:moveTo>
                  <a:pt x="14242" y="14140"/>
                </a:moveTo>
                <a:lnTo>
                  <a:pt x="14242" y="14140"/>
                </a:lnTo>
                <a:cubicBezTo>
                  <a:pt x="15322" y="14286"/>
                  <a:pt x="16285" y="14870"/>
                  <a:pt x="17190" y="15453"/>
                </a:cubicBezTo>
                <a:cubicBezTo>
                  <a:pt x="17715" y="15804"/>
                  <a:pt x="18212" y="16125"/>
                  <a:pt x="18737" y="16475"/>
                </a:cubicBezTo>
                <a:cubicBezTo>
                  <a:pt x="18905" y="16568"/>
                  <a:pt x="19191" y="16827"/>
                  <a:pt x="19444" y="17011"/>
                </a:cubicBezTo>
                <a:lnTo>
                  <a:pt x="19444" y="17011"/>
                </a:lnTo>
                <a:cubicBezTo>
                  <a:pt x="18582" y="16680"/>
                  <a:pt x="17743" y="16280"/>
                  <a:pt x="16927" y="15833"/>
                </a:cubicBezTo>
                <a:cubicBezTo>
                  <a:pt x="16023" y="15278"/>
                  <a:pt x="15118" y="14724"/>
                  <a:pt x="14242" y="14140"/>
                </a:cubicBezTo>
                <a:close/>
                <a:moveTo>
                  <a:pt x="24580" y="11219"/>
                </a:moveTo>
                <a:cubicBezTo>
                  <a:pt x="24682" y="11219"/>
                  <a:pt x="24667" y="11390"/>
                  <a:pt x="24691" y="11484"/>
                </a:cubicBezTo>
                <a:cubicBezTo>
                  <a:pt x="24778" y="12155"/>
                  <a:pt x="24807" y="12856"/>
                  <a:pt x="24749" y="13556"/>
                </a:cubicBezTo>
                <a:cubicBezTo>
                  <a:pt x="24778" y="14198"/>
                  <a:pt x="24749" y="14841"/>
                  <a:pt x="24720" y="15483"/>
                </a:cubicBezTo>
                <a:cubicBezTo>
                  <a:pt x="24662" y="16695"/>
                  <a:pt x="24547" y="18051"/>
                  <a:pt x="24008" y="19182"/>
                </a:cubicBezTo>
                <a:lnTo>
                  <a:pt x="24008" y="19182"/>
                </a:lnTo>
                <a:cubicBezTo>
                  <a:pt x="23861" y="18655"/>
                  <a:pt x="23961" y="17890"/>
                  <a:pt x="23961" y="17350"/>
                </a:cubicBezTo>
                <a:cubicBezTo>
                  <a:pt x="23961" y="16621"/>
                  <a:pt x="24019" y="15862"/>
                  <a:pt x="24107" y="15132"/>
                </a:cubicBezTo>
                <a:cubicBezTo>
                  <a:pt x="24165" y="14403"/>
                  <a:pt x="24224" y="13673"/>
                  <a:pt x="24311" y="12943"/>
                </a:cubicBezTo>
                <a:cubicBezTo>
                  <a:pt x="24341" y="12593"/>
                  <a:pt x="24399" y="12214"/>
                  <a:pt x="24428" y="11864"/>
                </a:cubicBezTo>
                <a:cubicBezTo>
                  <a:pt x="24428" y="11776"/>
                  <a:pt x="24428" y="11280"/>
                  <a:pt x="24486" y="11251"/>
                </a:cubicBezTo>
                <a:cubicBezTo>
                  <a:pt x="24525" y="11228"/>
                  <a:pt x="24556" y="11219"/>
                  <a:pt x="24580" y="11219"/>
                </a:cubicBezTo>
                <a:close/>
                <a:moveTo>
                  <a:pt x="15468" y="17642"/>
                </a:moveTo>
                <a:cubicBezTo>
                  <a:pt x="18270" y="17876"/>
                  <a:pt x="20780" y="18810"/>
                  <a:pt x="22969" y="20999"/>
                </a:cubicBezTo>
                <a:cubicBezTo>
                  <a:pt x="20342" y="20181"/>
                  <a:pt x="17832" y="19043"/>
                  <a:pt x="15468" y="17671"/>
                </a:cubicBezTo>
                <a:lnTo>
                  <a:pt x="15468" y="17642"/>
                </a:lnTo>
                <a:close/>
                <a:moveTo>
                  <a:pt x="6743" y="0"/>
                </a:moveTo>
                <a:cubicBezTo>
                  <a:pt x="6402" y="0"/>
                  <a:pt x="6975" y="997"/>
                  <a:pt x="7121" y="1240"/>
                </a:cubicBezTo>
                <a:lnTo>
                  <a:pt x="8639" y="3750"/>
                </a:lnTo>
                <a:cubicBezTo>
                  <a:pt x="9135" y="4480"/>
                  <a:pt x="9573" y="5268"/>
                  <a:pt x="9952" y="6056"/>
                </a:cubicBezTo>
                <a:cubicBezTo>
                  <a:pt x="9077" y="5618"/>
                  <a:pt x="8172" y="5180"/>
                  <a:pt x="7326" y="4772"/>
                </a:cubicBezTo>
                <a:cubicBezTo>
                  <a:pt x="6479" y="4334"/>
                  <a:pt x="5895" y="3663"/>
                  <a:pt x="5137" y="3166"/>
                </a:cubicBezTo>
                <a:cubicBezTo>
                  <a:pt x="4378" y="2670"/>
                  <a:pt x="3502" y="2378"/>
                  <a:pt x="2598" y="2320"/>
                </a:cubicBezTo>
                <a:cubicBezTo>
                  <a:pt x="2059" y="2260"/>
                  <a:pt x="1399" y="2119"/>
                  <a:pt x="792" y="2119"/>
                </a:cubicBezTo>
                <a:cubicBezTo>
                  <a:pt x="510" y="2119"/>
                  <a:pt x="241" y="2149"/>
                  <a:pt x="0" y="2232"/>
                </a:cubicBezTo>
                <a:cubicBezTo>
                  <a:pt x="642" y="2699"/>
                  <a:pt x="1343" y="3050"/>
                  <a:pt x="2072" y="3342"/>
                </a:cubicBezTo>
                <a:cubicBezTo>
                  <a:pt x="2714" y="3633"/>
                  <a:pt x="3386" y="3925"/>
                  <a:pt x="4057" y="4159"/>
                </a:cubicBezTo>
                <a:cubicBezTo>
                  <a:pt x="4699" y="4421"/>
                  <a:pt x="5399" y="4567"/>
                  <a:pt x="6100" y="4596"/>
                </a:cubicBezTo>
                <a:cubicBezTo>
                  <a:pt x="6859" y="4626"/>
                  <a:pt x="7442" y="5063"/>
                  <a:pt x="8114" y="5414"/>
                </a:cubicBezTo>
                <a:cubicBezTo>
                  <a:pt x="7326" y="5530"/>
                  <a:pt x="6538" y="5618"/>
                  <a:pt x="5720" y="5618"/>
                </a:cubicBezTo>
                <a:cubicBezTo>
                  <a:pt x="5577" y="5629"/>
                  <a:pt x="5434" y="5633"/>
                  <a:pt x="5291" y="5633"/>
                </a:cubicBezTo>
                <a:cubicBezTo>
                  <a:pt x="4987" y="5633"/>
                  <a:pt x="4683" y="5616"/>
                  <a:pt x="4379" y="5616"/>
                </a:cubicBezTo>
                <a:cubicBezTo>
                  <a:pt x="4067" y="5616"/>
                  <a:pt x="3756" y="5634"/>
                  <a:pt x="3444" y="5706"/>
                </a:cubicBezTo>
                <a:cubicBezTo>
                  <a:pt x="3969" y="6260"/>
                  <a:pt x="4845" y="6464"/>
                  <a:pt x="5574" y="6639"/>
                </a:cubicBezTo>
                <a:cubicBezTo>
                  <a:pt x="6023" y="6765"/>
                  <a:pt x="6483" y="6824"/>
                  <a:pt x="6940" y="6824"/>
                </a:cubicBezTo>
                <a:cubicBezTo>
                  <a:pt x="7226" y="6824"/>
                  <a:pt x="7511" y="6801"/>
                  <a:pt x="7792" y="6756"/>
                </a:cubicBezTo>
                <a:cubicBezTo>
                  <a:pt x="8230" y="6639"/>
                  <a:pt x="8639" y="6523"/>
                  <a:pt x="9018" y="6348"/>
                </a:cubicBezTo>
                <a:cubicBezTo>
                  <a:pt x="9136" y="6294"/>
                  <a:pt x="9258" y="6268"/>
                  <a:pt x="9376" y="6268"/>
                </a:cubicBezTo>
                <a:cubicBezTo>
                  <a:pt x="9580" y="6268"/>
                  <a:pt x="9775" y="6346"/>
                  <a:pt x="9923" y="6494"/>
                </a:cubicBezTo>
                <a:cubicBezTo>
                  <a:pt x="10886" y="7077"/>
                  <a:pt x="11791" y="7749"/>
                  <a:pt x="12725" y="8361"/>
                </a:cubicBezTo>
                <a:cubicBezTo>
                  <a:pt x="11762" y="7982"/>
                  <a:pt x="10740" y="7690"/>
                  <a:pt x="9719" y="7544"/>
                </a:cubicBezTo>
                <a:cubicBezTo>
                  <a:pt x="9206" y="7495"/>
                  <a:pt x="8553" y="7398"/>
                  <a:pt x="7940" y="7398"/>
                </a:cubicBezTo>
                <a:cubicBezTo>
                  <a:pt x="7471" y="7398"/>
                  <a:pt x="7025" y="7455"/>
                  <a:pt x="6683" y="7632"/>
                </a:cubicBezTo>
                <a:cubicBezTo>
                  <a:pt x="7121" y="8157"/>
                  <a:pt x="7763" y="8303"/>
                  <a:pt x="8405" y="8566"/>
                </a:cubicBezTo>
                <a:cubicBezTo>
                  <a:pt x="8960" y="8770"/>
                  <a:pt x="9544" y="8974"/>
                  <a:pt x="10127" y="9120"/>
                </a:cubicBezTo>
                <a:cubicBezTo>
                  <a:pt x="11181" y="9472"/>
                  <a:pt x="12279" y="9629"/>
                  <a:pt x="13382" y="9629"/>
                </a:cubicBezTo>
                <a:cubicBezTo>
                  <a:pt x="13539" y="9629"/>
                  <a:pt x="13695" y="9626"/>
                  <a:pt x="13852" y="9619"/>
                </a:cubicBezTo>
                <a:lnTo>
                  <a:pt x="13852" y="9619"/>
                </a:lnTo>
                <a:cubicBezTo>
                  <a:pt x="13865" y="9628"/>
                  <a:pt x="13879" y="9637"/>
                  <a:pt x="13892" y="9646"/>
                </a:cubicBezTo>
                <a:cubicBezTo>
                  <a:pt x="14067" y="9733"/>
                  <a:pt x="14301" y="9733"/>
                  <a:pt x="14476" y="9850"/>
                </a:cubicBezTo>
                <a:cubicBezTo>
                  <a:pt x="14914" y="10171"/>
                  <a:pt x="15322" y="10521"/>
                  <a:pt x="15672" y="10930"/>
                </a:cubicBezTo>
                <a:cubicBezTo>
                  <a:pt x="16577" y="11747"/>
                  <a:pt x="17394" y="12593"/>
                  <a:pt x="18241" y="13440"/>
                </a:cubicBezTo>
                <a:cubicBezTo>
                  <a:pt x="16752" y="12914"/>
                  <a:pt x="15585" y="11776"/>
                  <a:pt x="14126" y="11134"/>
                </a:cubicBezTo>
                <a:cubicBezTo>
                  <a:pt x="12847" y="10594"/>
                  <a:pt x="11458" y="10082"/>
                  <a:pt x="10067" y="10082"/>
                </a:cubicBezTo>
                <a:cubicBezTo>
                  <a:pt x="10028" y="10082"/>
                  <a:pt x="9990" y="10083"/>
                  <a:pt x="9952" y="10083"/>
                </a:cubicBezTo>
                <a:cubicBezTo>
                  <a:pt x="10915" y="10784"/>
                  <a:pt x="11937" y="11397"/>
                  <a:pt x="13017" y="11922"/>
                </a:cubicBezTo>
                <a:cubicBezTo>
                  <a:pt x="14067" y="12477"/>
                  <a:pt x="15176" y="13060"/>
                  <a:pt x="16256" y="13586"/>
                </a:cubicBezTo>
                <a:cubicBezTo>
                  <a:pt x="16811" y="13848"/>
                  <a:pt x="17394" y="14053"/>
                  <a:pt x="17978" y="14198"/>
                </a:cubicBezTo>
                <a:cubicBezTo>
                  <a:pt x="18562" y="14344"/>
                  <a:pt x="18941" y="14315"/>
                  <a:pt x="19350" y="14782"/>
                </a:cubicBezTo>
                <a:cubicBezTo>
                  <a:pt x="20167" y="15658"/>
                  <a:pt x="20897" y="16650"/>
                  <a:pt x="21626" y="17613"/>
                </a:cubicBezTo>
                <a:cubicBezTo>
                  <a:pt x="20079" y="17029"/>
                  <a:pt x="18795" y="16154"/>
                  <a:pt x="17424" y="15249"/>
                </a:cubicBezTo>
                <a:cubicBezTo>
                  <a:pt x="16752" y="14811"/>
                  <a:pt x="16023" y="14432"/>
                  <a:pt x="15264" y="14169"/>
                </a:cubicBezTo>
                <a:cubicBezTo>
                  <a:pt x="14729" y="13951"/>
                  <a:pt x="14134" y="13631"/>
                  <a:pt x="13563" y="13631"/>
                </a:cubicBezTo>
                <a:cubicBezTo>
                  <a:pt x="13448" y="13631"/>
                  <a:pt x="13333" y="13644"/>
                  <a:pt x="13221" y="13673"/>
                </a:cubicBezTo>
                <a:cubicBezTo>
                  <a:pt x="13746" y="14490"/>
                  <a:pt x="15060" y="15045"/>
                  <a:pt x="15906" y="15570"/>
                </a:cubicBezTo>
                <a:cubicBezTo>
                  <a:pt x="16723" y="16066"/>
                  <a:pt x="17540" y="16533"/>
                  <a:pt x="18416" y="16942"/>
                </a:cubicBezTo>
                <a:cubicBezTo>
                  <a:pt x="19291" y="17321"/>
                  <a:pt x="20196" y="17613"/>
                  <a:pt x="21130" y="17876"/>
                </a:cubicBezTo>
                <a:cubicBezTo>
                  <a:pt x="22181" y="18197"/>
                  <a:pt x="22531" y="18926"/>
                  <a:pt x="23086" y="19802"/>
                </a:cubicBezTo>
                <a:cubicBezTo>
                  <a:pt x="23202" y="20006"/>
                  <a:pt x="23961" y="21028"/>
                  <a:pt x="23669" y="21115"/>
                </a:cubicBezTo>
                <a:cubicBezTo>
                  <a:pt x="23666" y="21116"/>
                  <a:pt x="23662" y="21116"/>
                  <a:pt x="23658" y="21116"/>
                </a:cubicBezTo>
                <a:cubicBezTo>
                  <a:pt x="23463" y="21116"/>
                  <a:pt x="22732" y="20441"/>
                  <a:pt x="22589" y="20298"/>
                </a:cubicBezTo>
                <a:cubicBezTo>
                  <a:pt x="21860" y="19685"/>
                  <a:pt x="21101" y="19160"/>
                  <a:pt x="20284" y="18693"/>
                </a:cubicBezTo>
                <a:cubicBezTo>
                  <a:pt x="18981" y="18017"/>
                  <a:pt x="17228" y="17383"/>
                  <a:pt x="15668" y="17383"/>
                </a:cubicBezTo>
                <a:cubicBezTo>
                  <a:pt x="15410" y="17383"/>
                  <a:pt x="15158" y="17401"/>
                  <a:pt x="14914" y="17438"/>
                </a:cubicBezTo>
                <a:cubicBezTo>
                  <a:pt x="15176" y="18226"/>
                  <a:pt x="16490" y="18605"/>
                  <a:pt x="17161" y="18956"/>
                </a:cubicBezTo>
                <a:cubicBezTo>
                  <a:pt x="18036" y="19364"/>
                  <a:pt x="18970" y="19773"/>
                  <a:pt x="19875" y="20123"/>
                </a:cubicBezTo>
                <a:cubicBezTo>
                  <a:pt x="20780" y="20532"/>
                  <a:pt x="21685" y="20853"/>
                  <a:pt x="22619" y="21145"/>
                </a:cubicBezTo>
                <a:cubicBezTo>
                  <a:pt x="23027" y="21232"/>
                  <a:pt x="23728" y="21261"/>
                  <a:pt x="24049" y="21524"/>
                </a:cubicBezTo>
                <a:cubicBezTo>
                  <a:pt x="24341" y="21787"/>
                  <a:pt x="24516" y="22399"/>
                  <a:pt x="24691" y="22779"/>
                </a:cubicBezTo>
                <a:cubicBezTo>
                  <a:pt x="24778" y="22399"/>
                  <a:pt x="24428" y="21816"/>
                  <a:pt x="24311" y="21407"/>
                </a:cubicBezTo>
                <a:cubicBezTo>
                  <a:pt x="24165" y="21028"/>
                  <a:pt x="24107" y="20619"/>
                  <a:pt x="24136" y="20240"/>
                </a:cubicBezTo>
                <a:cubicBezTo>
                  <a:pt x="24195" y="19335"/>
                  <a:pt x="24574" y="18459"/>
                  <a:pt x="24749" y="17555"/>
                </a:cubicBezTo>
                <a:cubicBezTo>
                  <a:pt x="25070" y="15629"/>
                  <a:pt x="25158" y="13673"/>
                  <a:pt x="24983" y="11718"/>
                </a:cubicBezTo>
                <a:cubicBezTo>
                  <a:pt x="24983" y="11338"/>
                  <a:pt x="25041" y="10696"/>
                  <a:pt x="24866" y="10346"/>
                </a:cubicBezTo>
                <a:cubicBezTo>
                  <a:pt x="24790" y="10173"/>
                  <a:pt x="24724" y="10105"/>
                  <a:pt x="24666" y="10105"/>
                </a:cubicBezTo>
                <a:cubicBezTo>
                  <a:pt x="24481" y="10105"/>
                  <a:pt x="24385" y="10810"/>
                  <a:pt x="24341" y="10988"/>
                </a:cubicBezTo>
                <a:cubicBezTo>
                  <a:pt x="24165" y="11980"/>
                  <a:pt x="24019" y="12973"/>
                  <a:pt x="23903" y="13994"/>
                </a:cubicBezTo>
                <a:cubicBezTo>
                  <a:pt x="23669" y="16095"/>
                  <a:pt x="23611" y="18197"/>
                  <a:pt x="23786" y="20298"/>
                </a:cubicBezTo>
                <a:cubicBezTo>
                  <a:pt x="23173" y="19335"/>
                  <a:pt x="22385" y="18430"/>
                  <a:pt x="22181" y="17234"/>
                </a:cubicBezTo>
                <a:cubicBezTo>
                  <a:pt x="21977" y="16066"/>
                  <a:pt x="22064" y="14811"/>
                  <a:pt x="21977" y="13586"/>
                </a:cubicBezTo>
                <a:cubicBezTo>
                  <a:pt x="21860" y="12214"/>
                  <a:pt x="21655" y="10842"/>
                  <a:pt x="21451" y="9470"/>
                </a:cubicBezTo>
                <a:cubicBezTo>
                  <a:pt x="21276" y="8303"/>
                  <a:pt x="21276" y="6873"/>
                  <a:pt x="20722" y="5793"/>
                </a:cubicBezTo>
                <a:cubicBezTo>
                  <a:pt x="20050" y="7369"/>
                  <a:pt x="20488" y="9266"/>
                  <a:pt x="20663" y="10901"/>
                </a:cubicBezTo>
                <a:cubicBezTo>
                  <a:pt x="20867" y="12827"/>
                  <a:pt x="21101" y="14724"/>
                  <a:pt x="21305" y="16621"/>
                </a:cubicBezTo>
                <a:cubicBezTo>
                  <a:pt x="20751" y="15950"/>
                  <a:pt x="20050" y="15249"/>
                  <a:pt x="19963" y="14403"/>
                </a:cubicBezTo>
                <a:cubicBezTo>
                  <a:pt x="19875" y="13556"/>
                  <a:pt x="19963" y="12710"/>
                  <a:pt x="19817" y="11834"/>
                </a:cubicBezTo>
                <a:cubicBezTo>
                  <a:pt x="19554" y="10025"/>
                  <a:pt x="18620" y="8566"/>
                  <a:pt x="17628" y="7048"/>
                </a:cubicBezTo>
                <a:cubicBezTo>
                  <a:pt x="17394" y="6610"/>
                  <a:pt x="17132" y="6202"/>
                  <a:pt x="16811" y="5822"/>
                </a:cubicBezTo>
                <a:cubicBezTo>
                  <a:pt x="16691" y="5703"/>
                  <a:pt x="16592" y="5651"/>
                  <a:pt x="16517" y="5651"/>
                </a:cubicBezTo>
                <a:cubicBezTo>
                  <a:pt x="16372" y="5651"/>
                  <a:pt x="16315" y="5845"/>
                  <a:pt x="16373" y="6114"/>
                </a:cubicBezTo>
                <a:cubicBezTo>
                  <a:pt x="16460" y="6494"/>
                  <a:pt x="16606" y="6873"/>
                  <a:pt x="16782" y="7223"/>
                </a:cubicBezTo>
                <a:cubicBezTo>
                  <a:pt x="16957" y="7690"/>
                  <a:pt x="17161" y="8157"/>
                  <a:pt x="17336" y="8624"/>
                </a:cubicBezTo>
                <a:cubicBezTo>
                  <a:pt x="18007" y="10434"/>
                  <a:pt x="18620" y="12301"/>
                  <a:pt x="19262" y="14111"/>
                </a:cubicBezTo>
                <a:cubicBezTo>
                  <a:pt x="18679" y="13469"/>
                  <a:pt x="18007" y="12856"/>
                  <a:pt x="17482" y="12185"/>
                </a:cubicBezTo>
                <a:cubicBezTo>
                  <a:pt x="16869" y="11426"/>
                  <a:pt x="16665" y="10434"/>
                  <a:pt x="16373" y="9529"/>
                </a:cubicBezTo>
                <a:cubicBezTo>
                  <a:pt x="15818" y="7661"/>
                  <a:pt x="15030" y="5881"/>
                  <a:pt x="14038" y="4217"/>
                </a:cubicBezTo>
                <a:cubicBezTo>
                  <a:pt x="13746" y="3808"/>
                  <a:pt x="13484" y="3400"/>
                  <a:pt x="13163" y="3020"/>
                </a:cubicBezTo>
                <a:cubicBezTo>
                  <a:pt x="13075" y="2911"/>
                  <a:pt x="12788" y="2520"/>
                  <a:pt x="12590" y="2520"/>
                </a:cubicBezTo>
                <a:cubicBezTo>
                  <a:pt x="12525" y="2520"/>
                  <a:pt x="12469" y="2562"/>
                  <a:pt x="12433" y="2670"/>
                </a:cubicBezTo>
                <a:cubicBezTo>
                  <a:pt x="12345" y="2933"/>
                  <a:pt x="12696" y="3517"/>
                  <a:pt x="12783" y="3779"/>
                </a:cubicBezTo>
                <a:cubicBezTo>
                  <a:pt x="12958" y="4217"/>
                  <a:pt x="13104" y="4655"/>
                  <a:pt x="13250" y="5093"/>
                </a:cubicBezTo>
                <a:cubicBezTo>
                  <a:pt x="13863" y="6844"/>
                  <a:pt x="14476" y="8595"/>
                  <a:pt x="15497" y="10171"/>
                </a:cubicBezTo>
                <a:lnTo>
                  <a:pt x="13163" y="8361"/>
                </a:lnTo>
                <a:cubicBezTo>
                  <a:pt x="12520" y="7894"/>
                  <a:pt x="11674" y="7457"/>
                  <a:pt x="11411" y="6639"/>
                </a:cubicBezTo>
                <a:cubicBezTo>
                  <a:pt x="11149" y="5851"/>
                  <a:pt x="11032" y="5005"/>
                  <a:pt x="10682" y="4217"/>
                </a:cubicBezTo>
                <a:cubicBezTo>
                  <a:pt x="10332" y="3371"/>
                  <a:pt x="9806" y="2612"/>
                  <a:pt x="9193" y="1970"/>
                </a:cubicBezTo>
                <a:cubicBezTo>
                  <a:pt x="8551" y="1269"/>
                  <a:pt x="7851" y="656"/>
                  <a:pt x="7063" y="131"/>
                </a:cubicBezTo>
                <a:cubicBezTo>
                  <a:pt x="6913" y="40"/>
                  <a:pt x="6810" y="0"/>
                  <a:pt x="6743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583" name="Google Shape;583;p22"/>
          <p:cNvGrpSpPr/>
          <p:nvPr/>
        </p:nvGrpSpPr>
        <p:grpSpPr>
          <a:xfrm>
            <a:off x="1775786" y="5709316"/>
            <a:ext cx="1548260" cy="979184"/>
            <a:chOff x="5161625" y="732525"/>
            <a:chExt cx="456050" cy="288425"/>
          </a:xfrm>
        </p:grpSpPr>
        <p:sp>
          <p:nvSpPr>
            <p:cNvPr id="584" name="Google Shape;584;p22"/>
            <p:cNvSpPr/>
            <p:nvPr/>
          </p:nvSpPr>
          <p:spPr>
            <a:xfrm>
              <a:off x="5417000" y="739375"/>
              <a:ext cx="70075" cy="59075"/>
            </a:xfrm>
            <a:custGeom>
              <a:avLst/>
              <a:gdLst/>
              <a:ahLst/>
              <a:cxnLst/>
              <a:rect l="l" t="t" r="r" b="b"/>
              <a:pathLst>
                <a:path w="2803" h="2363" extrusionOk="0">
                  <a:moveTo>
                    <a:pt x="2131" y="0"/>
                  </a:moveTo>
                  <a:cubicBezTo>
                    <a:pt x="1927" y="0"/>
                    <a:pt x="1752" y="29"/>
                    <a:pt x="1547" y="59"/>
                  </a:cubicBezTo>
                  <a:cubicBezTo>
                    <a:pt x="1438" y="27"/>
                    <a:pt x="1326" y="13"/>
                    <a:pt x="1215" y="13"/>
                  </a:cubicBezTo>
                  <a:cubicBezTo>
                    <a:pt x="910" y="13"/>
                    <a:pt x="607" y="121"/>
                    <a:pt x="351" y="292"/>
                  </a:cubicBezTo>
                  <a:cubicBezTo>
                    <a:pt x="176" y="438"/>
                    <a:pt x="59" y="672"/>
                    <a:pt x="88" y="905"/>
                  </a:cubicBezTo>
                  <a:cubicBezTo>
                    <a:pt x="0" y="1138"/>
                    <a:pt x="59" y="1372"/>
                    <a:pt x="234" y="1518"/>
                  </a:cubicBezTo>
                  <a:cubicBezTo>
                    <a:pt x="379" y="2036"/>
                    <a:pt x="862" y="2362"/>
                    <a:pt x="1360" y="2362"/>
                  </a:cubicBezTo>
                  <a:cubicBezTo>
                    <a:pt x="1563" y="2362"/>
                    <a:pt x="1769" y="2308"/>
                    <a:pt x="1956" y="2189"/>
                  </a:cubicBezTo>
                  <a:cubicBezTo>
                    <a:pt x="2219" y="1985"/>
                    <a:pt x="2394" y="1722"/>
                    <a:pt x="2423" y="1372"/>
                  </a:cubicBezTo>
                  <a:cubicBezTo>
                    <a:pt x="2510" y="1226"/>
                    <a:pt x="2510" y="1051"/>
                    <a:pt x="2452" y="905"/>
                  </a:cubicBezTo>
                  <a:cubicBezTo>
                    <a:pt x="2802" y="584"/>
                    <a:pt x="2598" y="0"/>
                    <a:pt x="213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5" name="Google Shape;585;p22"/>
            <p:cNvSpPr/>
            <p:nvPr/>
          </p:nvSpPr>
          <p:spPr>
            <a:xfrm>
              <a:off x="5290050" y="825250"/>
              <a:ext cx="72975" cy="59500"/>
            </a:xfrm>
            <a:custGeom>
              <a:avLst/>
              <a:gdLst/>
              <a:ahLst/>
              <a:cxnLst/>
              <a:rect l="l" t="t" r="r" b="b"/>
              <a:pathLst>
                <a:path w="2919" h="2380" extrusionOk="0">
                  <a:moveTo>
                    <a:pt x="1876" y="1"/>
                  </a:moveTo>
                  <a:cubicBezTo>
                    <a:pt x="1687" y="1"/>
                    <a:pt x="1493" y="32"/>
                    <a:pt x="1314" y="67"/>
                  </a:cubicBezTo>
                  <a:cubicBezTo>
                    <a:pt x="905" y="97"/>
                    <a:pt x="526" y="330"/>
                    <a:pt x="292" y="710"/>
                  </a:cubicBezTo>
                  <a:cubicBezTo>
                    <a:pt x="146" y="972"/>
                    <a:pt x="117" y="1293"/>
                    <a:pt x="205" y="1556"/>
                  </a:cubicBezTo>
                  <a:cubicBezTo>
                    <a:pt x="205" y="1614"/>
                    <a:pt x="175" y="1673"/>
                    <a:pt x="146" y="1731"/>
                  </a:cubicBezTo>
                  <a:cubicBezTo>
                    <a:pt x="0" y="2096"/>
                    <a:pt x="361" y="2380"/>
                    <a:pt x="688" y="2380"/>
                  </a:cubicBezTo>
                  <a:cubicBezTo>
                    <a:pt x="753" y="2380"/>
                    <a:pt x="817" y="2368"/>
                    <a:pt x="876" y="2344"/>
                  </a:cubicBezTo>
                  <a:cubicBezTo>
                    <a:pt x="1255" y="2169"/>
                    <a:pt x="1722" y="2227"/>
                    <a:pt x="2131" y="2023"/>
                  </a:cubicBezTo>
                  <a:cubicBezTo>
                    <a:pt x="2452" y="1877"/>
                    <a:pt x="2685" y="1585"/>
                    <a:pt x="2802" y="1235"/>
                  </a:cubicBezTo>
                  <a:cubicBezTo>
                    <a:pt x="2919" y="914"/>
                    <a:pt x="2831" y="534"/>
                    <a:pt x="2598" y="272"/>
                  </a:cubicBezTo>
                  <a:cubicBezTo>
                    <a:pt x="2408" y="65"/>
                    <a:pt x="2147" y="1"/>
                    <a:pt x="187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6" name="Google Shape;586;p22"/>
            <p:cNvSpPr/>
            <p:nvPr/>
          </p:nvSpPr>
          <p:spPr>
            <a:xfrm>
              <a:off x="5530100" y="788400"/>
              <a:ext cx="87575" cy="68550"/>
            </a:xfrm>
            <a:custGeom>
              <a:avLst/>
              <a:gdLst/>
              <a:ahLst/>
              <a:cxnLst/>
              <a:rect l="l" t="t" r="r" b="b"/>
              <a:pathLst>
                <a:path w="3503" h="2742" extrusionOk="0">
                  <a:moveTo>
                    <a:pt x="2281" y="1"/>
                  </a:moveTo>
                  <a:cubicBezTo>
                    <a:pt x="2003" y="1"/>
                    <a:pt x="1727" y="125"/>
                    <a:pt x="1547" y="345"/>
                  </a:cubicBezTo>
                  <a:cubicBezTo>
                    <a:pt x="1489" y="345"/>
                    <a:pt x="1459" y="374"/>
                    <a:pt x="1401" y="374"/>
                  </a:cubicBezTo>
                  <a:cubicBezTo>
                    <a:pt x="1304" y="304"/>
                    <a:pt x="1193" y="268"/>
                    <a:pt x="1085" y="268"/>
                  </a:cubicBezTo>
                  <a:cubicBezTo>
                    <a:pt x="966" y="268"/>
                    <a:pt x="851" y="312"/>
                    <a:pt x="759" y="403"/>
                  </a:cubicBezTo>
                  <a:cubicBezTo>
                    <a:pt x="175" y="899"/>
                    <a:pt x="0" y="1717"/>
                    <a:pt x="321" y="2446"/>
                  </a:cubicBezTo>
                  <a:cubicBezTo>
                    <a:pt x="409" y="2592"/>
                    <a:pt x="555" y="2709"/>
                    <a:pt x="759" y="2709"/>
                  </a:cubicBezTo>
                  <a:cubicBezTo>
                    <a:pt x="883" y="2731"/>
                    <a:pt x="1009" y="2742"/>
                    <a:pt x="1135" y="2742"/>
                  </a:cubicBezTo>
                  <a:cubicBezTo>
                    <a:pt x="1512" y="2742"/>
                    <a:pt x="1890" y="2643"/>
                    <a:pt x="2218" y="2446"/>
                  </a:cubicBezTo>
                  <a:cubicBezTo>
                    <a:pt x="2306" y="2359"/>
                    <a:pt x="2393" y="2271"/>
                    <a:pt x="2452" y="2184"/>
                  </a:cubicBezTo>
                  <a:cubicBezTo>
                    <a:pt x="2831" y="2154"/>
                    <a:pt x="3152" y="1979"/>
                    <a:pt x="3386" y="1658"/>
                  </a:cubicBezTo>
                  <a:cubicBezTo>
                    <a:pt x="3502" y="1483"/>
                    <a:pt x="3473" y="1220"/>
                    <a:pt x="3327" y="1045"/>
                  </a:cubicBezTo>
                  <a:cubicBezTo>
                    <a:pt x="3298" y="1016"/>
                    <a:pt x="3269" y="987"/>
                    <a:pt x="3240" y="958"/>
                  </a:cubicBezTo>
                  <a:cubicBezTo>
                    <a:pt x="3211" y="578"/>
                    <a:pt x="2977" y="257"/>
                    <a:pt x="2656" y="82"/>
                  </a:cubicBezTo>
                  <a:cubicBezTo>
                    <a:pt x="2537" y="27"/>
                    <a:pt x="2408" y="1"/>
                    <a:pt x="228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7" name="Google Shape;587;p22"/>
            <p:cNvSpPr/>
            <p:nvPr/>
          </p:nvSpPr>
          <p:spPr>
            <a:xfrm>
              <a:off x="5430850" y="861400"/>
              <a:ext cx="72275" cy="51275"/>
            </a:xfrm>
            <a:custGeom>
              <a:avLst/>
              <a:gdLst/>
              <a:ahLst/>
              <a:cxnLst/>
              <a:rect l="l" t="t" r="r" b="b"/>
              <a:pathLst>
                <a:path w="2891" h="2051" extrusionOk="0">
                  <a:moveTo>
                    <a:pt x="1956" y="1190"/>
                  </a:moveTo>
                  <a:cubicBezTo>
                    <a:pt x="1942" y="1204"/>
                    <a:pt x="1920" y="1212"/>
                    <a:pt x="1898" y="1212"/>
                  </a:cubicBezTo>
                  <a:cubicBezTo>
                    <a:pt x="1876" y="1212"/>
                    <a:pt x="1854" y="1204"/>
                    <a:pt x="1840" y="1190"/>
                  </a:cubicBezTo>
                  <a:close/>
                  <a:moveTo>
                    <a:pt x="1884" y="0"/>
                  </a:moveTo>
                  <a:cubicBezTo>
                    <a:pt x="1809" y="0"/>
                    <a:pt x="1734" y="17"/>
                    <a:pt x="1665" y="52"/>
                  </a:cubicBezTo>
                  <a:cubicBezTo>
                    <a:pt x="1373" y="197"/>
                    <a:pt x="1022" y="314"/>
                    <a:pt x="731" y="489"/>
                  </a:cubicBezTo>
                  <a:cubicBezTo>
                    <a:pt x="439" y="664"/>
                    <a:pt x="1" y="927"/>
                    <a:pt x="118" y="1365"/>
                  </a:cubicBezTo>
                  <a:cubicBezTo>
                    <a:pt x="118" y="1598"/>
                    <a:pt x="264" y="1803"/>
                    <a:pt x="468" y="1919"/>
                  </a:cubicBezTo>
                  <a:cubicBezTo>
                    <a:pt x="643" y="2007"/>
                    <a:pt x="840" y="2051"/>
                    <a:pt x="1037" y="2051"/>
                  </a:cubicBezTo>
                  <a:cubicBezTo>
                    <a:pt x="1234" y="2051"/>
                    <a:pt x="1431" y="2007"/>
                    <a:pt x="1606" y="1919"/>
                  </a:cubicBezTo>
                  <a:cubicBezTo>
                    <a:pt x="1986" y="1773"/>
                    <a:pt x="2511" y="1598"/>
                    <a:pt x="2715" y="1219"/>
                  </a:cubicBezTo>
                  <a:cubicBezTo>
                    <a:pt x="2890" y="840"/>
                    <a:pt x="2715" y="402"/>
                    <a:pt x="2336" y="256"/>
                  </a:cubicBezTo>
                  <a:cubicBezTo>
                    <a:pt x="2233" y="92"/>
                    <a:pt x="2059" y="0"/>
                    <a:pt x="188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8" name="Google Shape;588;p22"/>
            <p:cNvSpPr/>
            <p:nvPr/>
          </p:nvSpPr>
          <p:spPr>
            <a:xfrm>
              <a:off x="5287325" y="732525"/>
              <a:ext cx="67675" cy="58000"/>
            </a:xfrm>
            <a:custGeom>
              <a:avLst/>
              <a:gdLst/>
              <a:ahLst/>
              <a:cxnLst/>
              <a:rect l="l" t="t" r="r" b="b"/>
              <a:pathLst>
                <a:path w="2707" h="2320" extrusionOk="0">
                  <a:moveTo>
                    <a:pt x="1457" y="0"/>
                  </a:moveTo>
                  <a:cubicBezTo>
                    <a:pt x="1331" y="0"/>
                    <a:pt x="1208" y="27"/>
                    <a:pt x="1102" y="70"/>
                  </a:cubicBezTo>
                  <a:cubicBezTo>
                    <a:pt x="518" y="128"/>
                    <a:pt x="22" y="449"/>
                    <a:pt x="22" y="1091"/>
                  </a:cubicBezTo>
                  <a:cubicBezTo>
                    <a:pt x="0" y="1838"/>
                    <a:pt x="665" y="2320"/>
                    <a:pt x="1343" y="2320"/>
                  </a:cubicBezTo>
                  <a:cubicBezTo>
                    <a:pt x="1593" y="2320"/>
                    <a:pt x="1845" y="2254"/>
                    <a:pt x="2065" y="2113"/>
                  </a:cubicBezTo>
                  <a:cubicBezTo>
                    <a:pt x="2561" y="1763"/>
                    <a:pt x="2707" y="1091"/>
                    <a:pt x="2444" y="537"/>
                  </a:cubicBezTo>
                  <a:cubicBezTo>
                    <a:pt x="2415" y="362"/>
                    <a:pt x="2269" y="216"/>
                    <a:pt x="2123" y="187"/>
                  </a:cubicBezTo>
                  <a:cubicBezTo>
                    <a:pt x="1948" y="70"/>
                    <a:pt x="1802" y="12"/>
                    <a:pt x="1598" y="12"/>
                  </a:cubicBezTo>
                  <a:cubicBezTo>
                    <a:pt x="1551" y="4"/>
                    <a:pt x="1504" y="0"/>
                    <a:pt x="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9" name="Google Shape;589;p22"/>
            <p:cNvSpPr/>
            <p:nvPr/>
          </p:nvSpPr>
          <p:spPr>
            <a:xfrm>
              <a:off x="5161625" y="857375"/>
              <a:ext cx="55475" cy="51225"/>
            </a:xfrm>
            <a:custGeom>
              <a:avLst/>
              <a:gdLst/>
              <a:ahLst/>
              <a:cxnLst/>
              <a:rect l="l" t="t" r="r" b="b"/>
              <a:pathLst>
                <a:path w="2219" h="2049" extrusionOk="0">
                  <a:moveTo>
                    <a:pt x="1022" y="1059"/>
                  </a:moveTo>
                  <a:cubicBezTo>
                    <a:pt x="1022" y="1059"/>
                    <a:pt x="993" y="1088"/>
                    <a:pt x="993" y="1088"/>
                  </a:cubicBezTo>
                  <a:lnTo>
                    <a:pt x="993" y="1059"/>
                  </a:lnTo>
                  <a:close/>
                  <a:moveTo>
                    <a:pt x="975" y="1"/>
                  </a:moveTo>
                  <a:cubicBezTo>
                    <a:pt x="807" y="1"/>
                    <a:pt x="642" y="57"/>
                    <a:pt x="497" y="154"/>
                  </a:cubicBezTo>
                  <a:cubicBezTo>
                    <a:pt x="292" y="271"/>
                    <a:pt x="117" y="475"/>
                    <a:pt x="30" y="709"/>
                  </a:cubicBezTo>
                  <a:cubicBezTo>
                    <a:pt x="1" y="796"/>
                    <a:pt x="1" y="913"/>
                    <a:pt x="30" y="1001"/>
                  </a:cubicBezTo>
                  <a:cubicBezTo>
                    <a:pt x="30" y="1088"/>
                    <a:pt x="30" y="1176"/>
                    <a:pt x="30" y="1263"/>
                  </a:cubicBezTo>
                  <a:cubicBezTo>
                    <a:pt x="114" y="1747"/>
                    <a:pt x="531" y="2049"/>
                    <a:pt x="976" y="2049"/>
                  </a:cubicBezTo>
                  <a:cubicBezTo>
                    <a:pt x="1149" y="2049"/>
                    <a:pt x="1326" y="2003"/>
                    <a:pt x="1489" y="1905"/>
                  </a:cubicBezTo>
                  <a:cubicBezTo>
                    <a:pt x="2131" y="1584"/>
                    <a:pt x="2219" y="680"/>
                    <a:pt x="1664" y="242"/>
                  </a:cubicBezTo>
                  <a:cubicBezTo>
                    <a:pt x="1577" y="183"/>
                    <a:pt x="1460" y="125"/>
                    <a:pt x="1372" y="96"/>
                  </a:cubicBezTo>
                  <a:cubicBezTo>
                    <a:pt x="1285" y="37"/>
                    <a:pt x="1168" y="8"/>
                    <a:pt x="1080" y="8"/>
                  </a:cubicBezTo>
                  <a:cubicBezTo>
                    <a:pt x="1045" y="3"/>
                    <a:pt x="1010" y="1"/>
                    <a:pt x="97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0" name="Google Shape;590;p22"/>
            <p:cNvSpPr/>
            <p:nvPr/>
          </p:nvSpPr>
          <p:spPr>
            <a:xfrm>
              <a:off x="5288575" y="945725"/>
              <a:ext cx="56625" cy="50200"/>
            </a:xfrm>
            <a:custGeom>
              <a:avLst/>
              <a:gdLst/>
              <a:ahLst/>
              <a:cxnLst/>
              <a:rect l="l" t="t" r="r" b="b"/>
              <a:pathLst>
                <a:path w="2265" h="2008" extrusionOk="0">
                  <a:moveTo>
                    <a:pt x="1597" y="0"/>
                  </a:moveTo>
                  <a:cubicBezTo>
                    <a:pt x="1571" y="0"/>
                    <a:pt x="1545" y="2"/>
                    <a:pt x="1518" y="6"/>
                  </a:cubicBezTo>
                  <a:cubicBezTo>
                    <a:pt x="1373" y="35"/>
                    <a:pt x="1227" y="64"/>
                    <a:pt x="1110" y="152"/>
                  </a:cubicBezTo>
                  <a:cubicBezTo>
                    <a:pt x="964" y="152"/>
                    <a:pt x="847" y="181"/>
                    <a:pt x="701" y="239"/>
                  </a:cubicBezTo>
                  <a:cubicBezTo>
                    <a:pt x="30" y="560"/>
                    <a:pt x="1" y="1523"/>
                    <a:pt x="672" y="1874"/>
                  </a:cubicBezTo>
                  <a:cubicBezTo>
                    <a:pt x="825" y="1963"/>
                    <a:pt x="995" y="2008"/>
                    <a:pt x="1165" y="2008"/>
                  </a:cubicBezTo>
                  <a:cubicBezTo>
                    <a:pt x="1383" y="2008"/>
                    <a:pt x="1601" y="1934"/>
                    <a:pt x="1781" y="1786"/>
                  </a:cubicBezTo>
                  <a:cubicBezTo>
                    <a:pt x="1898" y="1698"/>
                    <a:pt x="1985" y="1552"/>
                    <a:pt x="1985" y="1377"/>
                  </a:cubicBezTo>
                  <a:cubicBezTo>
                    <a:pt x="2015" y="1319"/>
                    <a:pt x="2044" y="1261"/>
                    <a:pt x="2073" y="1202"/>
                  </a:cubicBezTo>
                  <a:cubicBezTo>
                    <a:pt x="2102" y="1056"/>
                    <a:pt x="2102" y="910"/>
                    <a:pt x="2073" y="794"/>
                  </a:cubicBezTo>
                  <a:cubicBezTo>
                    <a:pt x="2265" y="410"/>
                    <a:pt x="1993" y="0"/>
                    <a:pt x="159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1" name="Google Shape;591;p22"/>
            <p:cNvSpPr/>
            <p:nvPr/>
          </p:nvSpPr>
          <p:spPr>
            <a:xfrm>
              <a:off x="5163825" y="971550"/>
              <a:ext cx="56200" cy="49400"/>
            </a:xfrm>
            <a:custGeom>
              <a:avLst/>
              <a:gdLst/>
              <a:ahLst/>
              <a:cxnLst/>
              <a:rect l="l" t="t" r="r" b="b"/>
              <a:pathLst>
                <a:path w="2248" h="1976" extrusionOk="0">
                  <a:moveTo>
                    <a:pt x="1578" y="1"/>
                  </a:moveTo>
                  <a:cubicBezTo>
                    <a:pt x="1501" y="1"/>
                    <a:pt x="1421" y="17"/>
                    <a:pt x="1343" y="53"/>
                  </a:cubicBezTo>
                  <a:lnTo>
                    <a:pt x="350" y="461"/>
                  </a:lnTo>
                  <a:cubicBezTo>
                    <a:pt x="117" y="607"/>
                    <a:pt x="0" y="899"/>
                    <a:pt x="146" y="1162"/>
                  </a:cubicBezTo>
                  <a:cubicBezTo>
                    <a:pt x="223" y="1340"/>
                    <a:pt x="411" y="1430"/>
                    <a:pt x="594" y="1430"/>
                  </a:cubicBezTo>
                  <a:cubicBezTo>
                    <a:pt x="620" y="1430"/>
                    <a:pt x="646" y="1428"/>
                    <a:pt x="671" y="1424"/>
                  </a:cubicBezTo>
                  <a:lnTo>
                    <a:pt x="671" y="1453"/>
                  </a:lnTo>
                  <a:cubicBezTo>
                    <a:pt x="671" y="1750"/>
                    <a:pt x="922" y="1976"/>
                    <a:pt x="1198" y="1976"/>
                  </a:cubicBezTo>
                  <a:cubicBezTo>
                    <a:pt x="1275" y="1976"/>
                    <a:pt x="1354" y="1958"/>
                    <a:pt x="1430" y="1920"/>
                  </a:cubicBezTo>
                  <a:cubicBezTo>
                    <a:pt x="1956" y="1629"/>
                    <a:pt x="2247" y="1016"/>
                    <a:pt x="2102" y="403"/>
                  </a:cubicBezTo>
                  <a:cubicBezTo>
                    <a:pt x="2035" y="160"/>
                    <a:pt x="1819" y="1"/>
                    <a:pt x="157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2" name="Google Shape;592;p22"/>
            <p:cNvSpPr/>
            <p:nvPr/>
          </p:nvSpPr>
          <p:spPr>
            <a:xfrm>
              <a:off x="5191550" y="772650"/>
              <a:ext cx="41600" cy="40500"/>
            </a:xfrm>
            <a:custGeom>
              <a:avLst/>
              <a:gdLst/>
              <a:ahLst/>
              <a:cxnLst/>
              <a:rect l="l" t="t" r="r" b="b"/>
              <a:pathLst>
                <a:path w="1664" h="1620" extrusionOk="0">
                  <a:moveTo>
                    <a:pt x="1124" y="1"/>
                  </a:moveTo>
                  <a:cubicBezTo>
                    <a:pt x="1090" y="1"/>
                    <a:pt x="1056" y="4"/>
                    <a:pt x="1022" y="12"/>
                  </a:cubicBezTo>
                  <a:cubicBezTo>
                    <a:pt x="730" y="41"/>
                    <a:pt x="496" y="216"/>
                    <a:pt x="350" y="479"/>
                  </a:cubicBezTo>
                  <a:lnTo>
                    <a:pt x="321" y="508"/>
                  </a:lnTo>
                  <a:lnTo>
                    <a:pt x="175" y="741"/>
                  </a:lnTo>
                  <a:cubicBezTo>
                    <a:pt x="0" y="1004"/>
                    <a:pt x="88" y="1325"/>
                    <a:pt x="321" y="1471"/>
                  </a:cubicBezTo>
                  <a:cubicBezTo>
                    <a:pt x="350" y="1500"/>
                    <a:pt x="409" y="1500"/>
                    <a:pt x="438" y="1529"/>
                  </a:cubicBezTo>
                  <a:cubicBezTo>
                    <a:pt x="526" y="1588"/>
                    <a:pt x="642" y="1617"/>
                    <a:pt x="730" y="1617"/>
                  </a:cubicBezTo>
                  <a:cubicBezTo>
                    <a:pt x="751" y="1619"/>
                    <a:pt x="773" y="1619"/>
                    <a:pt x="794" y="1619"/>
                  </a:cubicBezTo>
                  <a:cubicBezTo>
                    <a:pt x="1145" y="1619"/>
                    <a:pt x="1435" y="1393"/>
                    <a:pt x="1518" y="1062"/>
                  </a:cubicBezTo>
                  <a:cubicBezTo>
                    <a:pt x="1547" y="975"/>
                    <a:pt x="1547" y="887"/>
                    <a:pt x="1547" y="800"/>
                  </a:cubicBezTo>
                  <a:cubicBezTo>
                    <a:pt x="1635" y="683"/>
                    <a:pt x="1664" y="537"/>
                    <a:pt x="1635" y="391"/>
                  </a:cubicBezTo>
                  <a:cubicBezTo>
                    <a:pt x="1558" y="163"/>
                    <a:pt x="1350" y="1"/>
                    <a:pt x="112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593" name="Google Shape;593;p22"/>
          <p:cNvGrpSpPr/>
          <p:nvPr/>
        </p:nvGrpSpPr>
        <p:grpSpPr>
          <a:xfrm rot="5400000">
            <a:off x="10466835" y="3572149"/>
            <a:ext cx="1548260" cy="979184"/>
            <a:chOff x="5161625" y="732525"/>
            <a:chExt cx="456050" cy="288425"/>
          </a:xfrm>
        </p:grpSpPr>
        <p:sp>
          <p:nvSpPr>
            <p:cNvPr id="594" name="Google Shape;594;p22"/>
            <p:cNvSpPr/>
            <p:nvPr/>
          </p:nvSpPr>
          <p:spPr>
            <a:xfrm>
              <a:off x="5417000" y="739375"/>
              <a:ext cx="70075" cy="59075"/>
            </a:xfrm>
            <a:custGeom>
              <a:avLst/>
              <a:gdLst/>
              <a:ahLst/>
              <a:cxnLst/>
              <a:rect l="l" t="t" r="r" b="b"/>
              <a:pathLst>
                <a:path w="2803" h="2363" extrusionOk="0">
                  <a:moveTo>
                    <a:pt x="2131" y="0"/>
                  </a:moveTo>
                  <a:cubicBezTo>
                    <a:pt x="1927" y="0"/>
                    <a:pt x="1752" y="29"/>
                    <a:pt x="1547" y="59"/>
                  </a:cubicBezTo>
                  <a:cubicBezTo>
                    <a:pt x="1438" y="27"/>
                    <a:pt x="1326" y="13"/>
                    <a:pt x="1215" y="13"/>
                  </a:cubicBezTo>
                  <a:cubicBezTo>
                    <a:pt x="910" y="13"/>
                    <a:pt x="607" y="121"/>
                    <a:pt x="351" y="292"/>
                  </a:cubicBezTo>
                  <a:cubicBezTo>
                    <a:pt x="176" y="438"/>
                    <a:pt x="59" y="672"/>
                    <a:pt x="88" y="905"/>
                  </a:cubicBezTo>
                  <a:cubicBezTo>
                    <a:pt x="0" y="1138"/>
                    <a:pt x="59" y="1372"/>
                    <a:pt x="234" y="1518"/>
                  </a:cubicBezTo>
                  <a:cubicBezTo>
                    <a:pt x="379" y="2036"/>
                    <a:pt x="862" y="2362"/>
                    <a:pt x="1360" y="2362"/>
                  </a:cubicBezTo>
                  <a:cubicBezTo>
                    <a:pt x="1563" y="2362"/>
                    <a:pt x="1769" y="2308"/>
                    <a:pt x="1956" y="2189"/>
                  </a:cubicBezTo>
                  <a:cubicBezTo>
                    <a:pt x="2219" y="1985"/>
                    <a:pt x="2394" y="1722"/>
                    <a:pt x="2423" y="1372"/>
                  </a:cubicBezTo>
                  <a:cubicBezTo>
                    <a:pt x="2510" y="1226"/>
                    <a:pt x="2510" y="1051"/>
                    <a:pt x="2452" y="905"/>
                  </a:cubicBezTo>
                  <a:cubicBezTo>
                    <a:pt x="2802" y="584"/>
                    <a:pt x="2598" y="0"/>
                    <a:pt x="213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5" name="Google Shape;595;p22"/>
            <p:cNvSpPr/>
            <p:nvPr/>
          </p:nvSpPr>
          <p:spPr>
            <a:xfrm>
              <a:off x="5290050" y="825250"/>
              <a:ext cx="72975" cy="59500"/>
            </a:xfrm>
            <a:custGeom>
              <a:avLst/>
              <a:gdLst/>
              <a:ahLst/>
              <a:cxnLst/>
              <a:rect l="l" t="t" r="r" b="b"/>
              <a:pathLst>
                <a:path w="2919" h="2380" extrusionOk="0">
                  <a:moveTo>
                    <a:pt x="1876" y="1"/>
                  </a:moveTo>
                  <a:cubicBezTo>
                    <a:pt x="1687" y="1"/>
                    <a:pt x="1493" y="32"/>
                    <a:pt x="1314" y="67"/>
                  </a:cubicBezTo>
                  <a:cubicBezTo>
                    <a:pt x="905" y="97"/>
                    <a:pt x="526" y="330"/>
                    <a:pt x="292" y="710"/>
                  </a:cubicBezTo>
                  <a:cubicBezTo>
                    <a:pt x="146" y="972"/>
                    <a:pt x="117" y="1293"/>
                    <a:pt x="205" y="1556"/>
                  </a:cubicBezTo>
                  <a:cubicBezTo>
                    <a:pt x="205" y="1614"/>
                    <a:pt x="175" y="1673"/>
                    <a:pt x="146" y="1731"/>
                  </a:cubicBezTo>
                  <a:cubicBezTo>
                    <a:pt x="0" y="2096"/>
                    <a:pt x="361" y="2380"/>
                    <a:pt x="688" y="2380"/>
                  </a:cubicBezTo>
                  <a:cubicBezTo>
                    <a:pt x="753" y="2380"/>
                    <a:pt x="817" y="2368"/>
                    <a:pt x="876" y="2344"/>
                  </a:cubicBezTo>
                  <a:cubicBezTo>
                    <a:pt x="1255" y="2169"/>
                    <a:pt x="1722" y="2227"/>
                    <a:pt x="2131" y="2023"/>
                  </a:cubicBezTo>
                  <a:cubicBezTo>
                    <a:pt x="2452" y="1877"/>
                    <a:pt x="2685" y="1585"/>
                    <a:pt x="2802" y="1235"/>
                  </a:cubicBezTo>
                  <a:cubicBezTo>
                    <a:pt x="2919" y="914"/>
                    <a:pt x="2831" y="534"/>
                    <a:pt x="2598" y="272"/>
                  </a:cubicBezTo>
                  <a:cubicBezTo>
                    <a:pt x="2408" y="65"/>
                    <a:pt x="2147" y="1"/>
                    <a:pt x="187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6" name="Google Shape;596;p22"/>
            <p:cNvSpPr/>
            <p:nvPr/>
          </p:nvSpPr>
          <p:spPr>
            <a:xfrm>
              <a:off x="5530100" y="788400"/>
              <a:ext cx="87575" cy="68550"/>
            </a:xfrm>
            <a:custGeom>
              <a:avLst/>
              <a:gdLst/>
              <a:ahLst/>
              <a:cxnLst/>
              <a:rect l="l" t="t" r="r" b="b"/>
              <a:pathLst>
                <a:path w="3503" h="2742" extrusionOk="0">
                  <a:moveTo>
                    <a:pt x="2281" y="1"/>
                  </a:moveTo>
                  <a:cubicBezTo>
                    <a:pt x="2003" y="1"/>
                    <a:pt x="1727" y="125"/>
                    <a:pt x="1547" y="345"/>
                  </a:cubicBezTo>
                  <a:cubicBezTo>
                    <a:pt x="1489" y="345"/>
                    <a:pt x="1459" y="374"/>
                    <a:pt x="1401" y="374"/>
                  </a:cubicBezTo>
                  <a:cubicBezTo>
                    <a:pt x="1304" y="304"/>
                    <a:pt x="1193" y="268"/>
                    <a:pt x="1085" y="268"/>
                  </a:cubicBezTo>
                  <a:cubicBezTo>
                    <a:pt x="966" y="268"/>
                    <a:pt x="851" y="312"/>
                    <a:pt x="759" y="403"/>
                  </a:cubicBezTo>
                  <a:cubicBezTo>
                    <a:pt x="175" y="899"/>
                    <a:pt x="0" y="1717"/>
                    <a:pt x="321" y="2446"/>
                  </a:cubicBezTo>
                  <a:cubicBezTo>
                    <a:pt x="409" y="2592"/>
                    <a:pt x="555" y="2709"/>
                    <a:pt x="759" y="2709"/>
                  </a:cubicBezTo>
                  <a:cubicBezTo>
                    <a:pt x="883" y="2731"/>
                    <a:pt x="1009" y="2742"/>
                    <a:pt x="1135" y="2742"/>
                  </a:cubicBezTo>
                  <a:cubicBezTo>
                    <a:pt x="1512" y="2742"/>
                    <a:pt x="1890" y="2643"/>
                    <a:pt x="2218" y="2446"/>
                  </a:cubicBezTo>
                  <a:cubicBezTo>
                    <a:pt x="2306" y="2359"/>
                    <a:pt x="2393" y="2271"/>
                    <a:pt x="2452" y="2184"/>
                  </a:cubicBezTo>
                  <a:cubicBezTo>
                    <a:pt x="2831" y="2154"/>
                    <a:pt x="3152" y="1979"/>
                    <a:pt x="3386" y="1658"/>
                  </a:cubicBezTo>
                  <a:cubicBezTo>
                    <a:pt x="3502" y="1483"/>
                    <a:pt x="3473" y="1220"/>
                    <a:pt x="3327" y="1045"/>
                  </a:cubicBezTo>
                  <a:cubicBezTo>
                    <a:pt x="3298" y="1016"/>
                    <a:pt x="3269" y="987"/>
                    <a:pt x="3240" y="958"/>
                  </a:cubicBezTo>
                  <a:cubicBezTo>
                    <a:pt x="3211" y="578"/>
                    <a:pt x="2977" y="257"/>
                    <a:pt x="2656" y="82"/>
                  </a:cubicBezTo>
                  <a:cubicBezTo>
                    <a:pt x="2537" y="27"/>
                    <a:pt x="2408" y="1"/>
                    <a:pt x="228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7" name="Google Shape;597;p22"/>
            <p:cNvSpPr/>
            <p:nvPr/>
          </p:nvSpPr>
          <p:spPr>
            <a:xfrm>
              <a:off x="5430850" y="861400"/>
              <a:ext cx="72275" cy="51275"/>
            </a:xfrm>
            <a:custGeom>
              <a:avLst/>
              <a:gdLst/>
              <a:ahLst/>
              <a:cxnLst/>
              <a:rect l="l" t="t" r="r" b="b"/>
              <a:pathLst>
                <a:path w="2891" h="2051" extrusionOk="0">
                  <a:moveTo>
                    <a:pt x="1956" y="1190"/>
                  </a:moveTo>
                  <a:cubicBezTo>
                    <a:pt x="1942" y="1204"/>
                    <a:pt x="1920" y="1212"/>
                    <a:pt x="1898" y="1212"/>
                  </a:cubicBezTo>
                  <a:cubicBezTo>
                    <a:pt x="1876" y="1212"/>
                    <a:pt x="1854" y="1204"/>
                    <a:pt x="1840" y="1190"/>
                  </a:cubicBezTo>
                  <a:close/>
                  <a:moveTo>
                    <a:pt x="1884" y="0"/>
                  </a:moveTo>
                  <a:cubicBezTo>
                    <a:pt x="1809" y="0"/>
                    <a:pt x="1734" y="17"/>
                    <a:pt x="1665" y="52"/>
                  </a:cubicBezTo>
                  <a:cubicBezTo>
                    <a:pt x="1373" y="197"/>
                    <a:pt x="1022" y="314"/>
                    <a:pt x="731" y="489"/>
                  </a:cubicBezTo>
                  <a:cubicBezTo>
                    <a:pt x="439" y="664"/>
                    <a:pt x="1" y="927"/>
                    <a:pt x="118" y="1365"/>
                  </a:cubicBezTo>
                  <a:cubicBezTo>
                    <a:pt x="118" y="1598"/>
                    <a:pt x="264" y="1803"/>
                    <a:pt x="468" y="1919"/>
                  </a:cubicBezTo>
                  <a:cubicBezTo>
                    <a:pt x="643" y="2007"/>
                    <a:pt x="840" y="2051"/>
                    <a:pt x="1037" y="2051"/>
                  </a:cubicBezTo>
                  <a:cubicBezTo>
                    <a:pt x="1234" y="2051"/>
                    <a:pt x="1431" y="2007"/>
                    <a:pt x="1606" y="1919"/>
                  </a:cubicBezTo>
                  <a:cubicBezTo>
                    <a:pt x="1986" y="1773"/>
                    <a:pt x="2511" y="1598"/>
                    <a:pt x="2715" y="1219"/>
                  </a:cubicBezTo>
                  <a:cubicBezTo>
                    <a:pt x="2890" y="840"/>
                    <a:pt x="2715" y="402"/>
                    <a:pt x="2336" y="256"/>
                  </a:cubicBezTo>
                  <a:cubicBezTo>
                    <a:pt x="2233" y="92"/>
                    <a:pt x="2059" y="0"/>
                    <a:pt x="188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8" name="Google Shape;598;p22"/>
            <p:cNvSpPr/>
            <p:nvPr/>
          </p:nvSpPr>
          <p:spPr>
            <a:xfrm>
              <a:off x="5287325" y="732525"/>
              <a:ext cx="67675" cy="58000"/>
            </a:xfrm>
            <a:custGeom>
              <a:avLst/>
              <a:gdLst/>
              <a:ahLst/>
              <a:cxnLst/>
              <a:rect l="l" t="t" r="r" b="b"/>
              <a:pathLst>
                <a:path w="2707" h="2320" extrusionOk="0">
                  <a:moveTo>
                    <a:pt x="1457" y="0"/>
                  </a:moveTo>
                  <a:cubicBezTo>
                    <a:pt x="1331" y="0"/>
                    <a:pt x="1208" y="27"/>
                    <a:pt x="1102" y="70"/>
                  </a:cubicBezTo>
                  <a:cubicBezTo>
                    <a:pt x="518" y="128"/>
                    <a:pt x="22" y="449"/>
                    <a:pt x="22" y="1091"/>
                  </a:cubicBezTo>
                  <a:cubicBezTo>
                    <a:pt x="0" y="1838"/>
                    <a:pt x="665" y="2320"/>
                    <a:pt x="1343" y="2320"/>
                  </a:cubicBezTo>
                  <a:cubicBezTo>
                    <a:pt x="1593" y="2320"/>
                    <a:pt x="1845" y="2254"/>
                    <a:pt x="2065" y="2113"/>
                  </a:cubicBezTo>
                  <a:cubicBezTo>
                    <a:pt x="2561" y="1763"/>
                    <a:pt x="2707" y="1091"/>
                    <a:pt x="2444" y="537"/>
                  </a:cubicBezTo>
                  <a:cubicBezTo>
                    <a:pt x="2415" y="362"/>
                    <a:pt x="2269" y="216"/>
                    <a:pt x="2123" y="187"/>
                  </a:cubicBezTo>
                  <a:cubicBezTo>
                    <a:pt x="1948" y="70"/>
                    <a:pt x="1802" y="12"/>
                    <a:pt x="1598" y="12"/>
                  </a:cubicBezTo>
                  <a:cubicBezTo>
                    <a:pt x="1551" y="4"/>
                    <a:pt x="1504" y="0"/>
                    <a:pt x="145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9" name="Google Shape;599;p22"/>
            <p:cNvSpPr/>
            <p:nvPr/>
          </p:nvSpPr>
          <p:spPr>
            <a:xfrm>
              <a:off x="5161625" y="857375"/>
              <a:ext cx="55475" cy="51225"/>
            </a:xfrm>
            <a:custGeom>
              <a:avLst/>
              <a:gdLst/>
              <a:ahLst/>
              <a:cxnLst/>
              <a:rect l="l" t="t" r="r" b="b"/>
              <a:pathLst>
                <a:path w="2219" h="2049" extrusionOk="0">
                  <a:moveTo>
                    <a:pt x="1022" y="1059"/>
                  </a:moveTo>
                  <a:cubicBezTo>
                    <a:pt x="1022" y="1059"/>
                    <a:pt x="993" y="1088"/>
                    <a:pt x="993" y="1088"/>
                  </a:cubicBezTo>
                  <a:lnTo>
                    <a:pt x="993" y="1059"/>
                  </a:lnTo>
                  <a:close/>
                  <a:moveTo>
                    <a:pt x="975" y="1"/>
                  </a:moveTo>
                  <a:cubicBezTo>
                    <a:pt x="807" y="1"/>
                    <a:pt x="642" y="57"/>
                    <a:pt x="497" y="154"/>
                  </a:cubicBezTo>
                  <a:cubicBezTo>
                    <a:pt x="292" y="271"/>
                    <a:pt x="117" y="475"/>
                    <a:pt x="30" y="709"/>
                  </a:cubicBezTo>
                  <a:cubicBezTo>
                    <a:pt x="1" y="796"/>
                    <a:pt x="1" y="913"/>
                    <a:pt x="30" y="1001"/>
                  </a:cubicBezTo>
                  <a:cubicBezTo>
                    <a:pt x="30" y="1088"/>
                    <a:pt x="30" y="1176"/>
                    <a:pt x="30" y="1263"/>
                  </a:cubicBezTo>
                  <a:cubicBezTo>
                    <a:pt x="114" y="1747"/>
                    <a:pt x="531" y="2049"/>
                    <a:pt x="976" y="2049"/>
                  </a:cubicBezTo>
                  <a:cubicBezTo>
                    <a:pt x="1149" y="2049"/>
                    <a:pt x="1326" y="2003"/>
                    <a:pt x="1489" y="1905"/>
                  </a:cubicBezTo>
                  <a:cubicBezTo>
                    <a:pt x="2131" y="1584"/>
                    <a:pt x="2219" y="680"/>
                    <a:pt x="1664" y="242"/>
                  </a:cubicBezTo>
                  <a:cubicBezTo>
                    <a:pt x="1577" y="183"/>
                    <a:pt x="1460" y="125"/>
                    <a:pt x="1372" y="96"/>
                  </a:cubicBezTo>
                  <a:cubicBezTo>
                    <a:pt x="1285" y="37"/>
                    <a:pt x="1168" y="8"/>
                    <a:pt x="1080" y="8"/>
                  </a:cubicBezTo>
                  <a:cubicBezTo>
                    <a:pt x="1045" y="3"/>
                    <a:pt x="1010" y="1"/>
                    <a:pt x="97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0" name="Google Shape;600;p22"/>
            <p:cNvSpPr/>
            <p:nvPr/>
          </p:nvSpPr>
          <p:spPr>
            <a:xfrm>
              <a:off x="5288575" y="945725"/>
              <a:ext cx="56625" cy="50200"/>
            </a:xfrm>
            <a:custGeom>
              <a:avLst/>
              <a:gdLst/>
              <a:ahLst/>
              <a:cxnLst/>
              <a:rect l="l" t="t" r="r" b="b"/>
              <a:pathLst>
                <a:path w="2265" h="2008" extrusionOk="0">
                  <a:moveTo>
                    <a:pt x="1597" y="0"/>
                  </a:moveTo>
                  <a:cubicBezTo>
                    <a:pt x="1571" y="0"/>
                    <a:pt x="1545" y="2"/>
                    <a:pt x="1518" y="6"/>
                  </a:cubicBezTo>
                  <a:cubicBezTo>
                    <a:pt x="1373" y="35"/>
                    <a:pt x="1227" y="64"/>
                    <a:pt x="1110" y="152"/>
                  </a:cubicBezTo>
                  <a:cubicBezTo>
                    <a:pt x="964" y="152"/>
                    <a:pt x="847" y="181"/>
                    <a:pt x="701" y="239"/>
                  </a:cubicBezTo>
                  <a:cubicBezTo>
                    <a:pt x="30" y="560"/>
                    <a:pt x="1" y="1523"/>
                    <a:pt x="672" y="1874"/>
                  </a:cubicBezTo>
                  <a:cubicBezTo>
                    <a:pt x="825" y="1963"/>
                    <a:pt x="995" y="2008"/>
                    <a:pt x="1165" y="2008"/>
                  </a:cubicBezTo>
                  <a:cubicBezTo>
                    <a:pt x="1383" y="2008"/>
                    <a:pt x="1601" y="1934"/>
                    <a:pt x="1781" y="1786"/>
                  </a:cubicBezTo>
                  <a:cubicBezTo>
                    <a:pt x="1898" y="1698"/>
                    <a:pt x="1985" y="1552"/>
                    <a:pt x="1985" y="1377"/>
                  </a:cubicBezTo>
                  <a:cubicBezTo>
                    <a:pt x="2015" y="1319"/>
                    <a:pt x="2044" y="1261"/>
                    <a:pt x="2073" y="1202"/>
                  </a:cubicBezTo>
                  <a:cubicBezTo>
                    <a:pt x="2102" y="1056"/>
                    <a:pt x="2102" y="910"/>
                    <a:pt x="2073" y="794"/>
                  </a:cubicBezTo>
                  <a:cubicBezTo>
                    <a:pt x="2265" y="410"/>
                    <a:pt x="1993" y="0"/>
                    <a:pt x="159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1" name="Google Shape;601;p22"/>
            <p:cNvSpPr/>
            <p:nvPr/>
          </p:nvSpPr>
          <p:spPr>
            <a:xfrm>
              <a:off x="5163825" y="971550"/>
              <a:ext cx="56200" cy="49400"/>
            </a:xfrm>
            <a:custGeom>
              <a:avLst/>
              <a:gdLst/>
              <a:ahLst/>
              <a:cxnLst/>
              <a:rect l="l" t="t" r="r" b="b"/>
              <a:pathLst>
                <a:path w="2248" h="1976" extrusionOk="0">
                  <a:moveTo>
                    <a:pt x="1578" y="1"/>
                  </a:moveTo>
                  <a:cubicBezTo>
                    <a:pt x="1501" y="1"/>
                    <a:pt x="1421" y="17"/>
                    <a:pt x="1343" y="53"/>
                  </a:cubicBezTo>
                  <a:lnTo>
                    <a:pt x="350" y="461"/>
                  </a:lnTo>
                  <a:cubicBezTo>
                    <a:pt x="117" y="607"/>
                    <a:pt x="0" y="899"/>
                    <a:pt x="146" y="1162"/>
                  </a:cubicBezTo>
                  <a:cubicBezTo>
                    <a:pt x="223" y="1340"/>
                    <a:pt x="411" y="1430"/>
                    <a:pt x="594" y="1430"/>
                  </a:cubicBezTo>
                  <a:cubicBezTo>
                    <a:pt x="620" y="1430"/>
                    <a:pt x="646" y="1428"/>
                    <a:pt x="671" y="1424"/>
                  </a:cubicBezTo>
                  <a:lnTo>
                    <a:pt x="671" y="1453"/>
                  </a:lnTo>
                  <a:cubicBezTo>
                    <a:pt x="671" y="1750"/>
                    <a:pt x="922" y="1976"/>
                    <a:pt x="1198" y="1976"/>
                  </a:cubicBezTo>
                  <a:cubicBezTo>
                    <a:pt x="1275" y="1976"/>
                    <a:pt x="1354" y="1958"/>
                    <a:pt x="1430" y="1920"/>
                  </a:cubicBezTo>
                  <a:cubicBezTo>
                    <a:pt x="1956" y="1629"/>
                    <a:pt x="2247" y="1016"/>
                    <a:pt x="2102" y="403"/>
                  </a:cubicBezTo>
                  <a:cubicBezTo>
                    <a:pt x="2035" y="160"/>
                    <a:pt x="1819" y="1"/>
                    <a:pt x="157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2" name="Google Shape;602;p22"/>
            <p:cNvSpPr/>
            <p:nvPr/>
          </p:nvSpPr>
          <p:spPr>
            <a:xfrm>
              <a:off x="5191550" y="772650"/>
              <a:ext cx="41600" cy="40500"/>
            </a:xfrm>
            <a:custGeom>
              <a:avLst/>
              <a:gdLst/>
              <a:ahLst/>
              <a:cxnLst/>
              <a:rect l="l" t="t" r="r" b="b"/>
              <a:pathLst>
                <a:path w="1664" h="1620" extrusionOk="0">
                  <a:moveTo>
                    <a:pt x="1124" y="1"/>
                  </a:moveTo>
                  <a:cubicBezTo>
                    <a:pt x="1090" y="1"/>
                    <a:pt x="1056" y="4"/>
                    <a:pt x="1022" y="12"/>
                  </a:cubicBezTo>
                  <a:cubicBezTo>
                    <a:pt x="730" y="41"/>
                    <a:pt x="496" y="216"/>
                    <a:pt x="350" y="479"/>
                  </a:cubicBezTo>
                  <a:lnTo>
                    <a:pt x="321" y="508"/>
                  </a:lnTo>
                  <a:lnTo>
                    <a:pt x="175" y="741"/>
                  </a:lnTo>
                  <a:cubicBezTo>
                    <a:pt x="0" y="1004"/>
                    <a:pt x="88" y="1325"/>
                    <a:pt x="321" y="1471"/>
                  </a:cubicBezTo>
                  <a:cubicBezTo>
                    <a:pt x="350" y="1500"/>
                    <a:pt x="409" y="1500"/>
                    <a:pt x="438" y="1529"/>
                  </a:cubicBezTo>
                  <a:cubicBezTo>
                    <a:pt x="526" y="1588"/>
                    <a:pt x="642" y="1617"/>
                    <a:pt x="730" y="1617"/>
                  </a:cubicBezTo>
                  <a:cubicBezTo>
                    <a:pt x="751" y="1619"/>
                    <a:pt x="773" y="1619"/>
                    <a:pt x="794" y="1619"/>
                  </a:cubicBezTo>
                  <a:cubicBezTo>
                    <a:pt x="1145" y="1619"/>
                    <a:pt x="1435" y="1393"/>
                    <a:pt x="1518" y="1062"/>
                  </a:cubicBezTo>
                  <a:cubicBezTo>
                    <a:pt x="1547" y="975"/>
                    <a:pt x="1547" y="887"/>
                    <a:pt x="1547" y="800"/>
                  </a:cubicBezTo>
                  <a:cubicBezTo>
                    <a:pt x="1635" y="683"/>
                    <a:pt x="1664" y="537"/>
                    <a:pt x="1635" y="391"/>
                  </a:cubicBezTo>
                  <a:cubicBezTo>
                    <a:pt x="1558" y="163"/>
                    <a:pt x="1350" y="1"/>
                    <a:pt x="112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13302825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Background 2">
    <p:spTree>
      <p:nvGrpSpPr>
        <p:cNvPr id="1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4" name="Google Shape;604;p23"/>
          <p:cNvGrpSpPr/>
          <p:nvPr/>
        </p:nvGrpSpPr>
        <p:grpSpPr>
          <a:xfrm>
            <a:off x="10111773" y="3225638"/>
            <a:ext cx="2456417" cy="1147857"/>
            <a:chOff x="2431350" y="1519275"/>
            <a:chExt cx="925925" cy="432675"/>
          </a:xfrm>
        </p:grpSpPr>
        <p:sp>
          <p:nvSpPr>
            <p:cNvPr id="605" name="Google Shape;605;p23"/>
            <p:cNvSpPr/>
            <p:nvPr/>
          </p:nvSpPr>
          <p:spPr>
            <a:xfrm>
              <a:off x="2436450" y="1902400"/>
              <a:ext cx="822325" cy="49550"/>
            </a:xfrm>
            <a:custGeom>
              <a:avLst/>
              <a:gdLst/>
              <a:ahLst/>
              <a:cxnLst/>
              <a:rect l="l" t="t" r="r" b="b"/>
              <a:pathLst>
                <a:path w="32893" h="1982" extrusionOk="0">
                  <a:moveTo>
                    <a:pt x="409" y="1"/>
                  </a:moveTo>
                  <a:cubicBezTo>
                    <a:pt x="1" y="1"/>
                    <a:pt x="1" y="613"/>
                    <a:pt x="322" y="789"/>
                  </a:cubicBezTo>
                  <a:cubicBezTo>
                    <a:pt x="2008" y="1611"/>
                    <a:pt x="3847" y="1626"/>
                    <a:pt x="5683" y="1626"/>
                  </a:cubicBezTo>
                  <a:cubicBezTo>
                    <a:pt x="5754" y="1626"/>
                    <a:pt x="5825" y="1626"/>
                    <a:pt x="5895" y="1626"/>
                  </a:cubicBezTo>
                  <a:cubicBezTo>
                    <a:pt x="6531" y="1626"/>
                    <a:pt x="7166" y="1628"/>
                    <a:pt x="7793" y="1664"/>
                  </a:cubicBezTo>
                  <a:cubicBezTo>
                    <a:pt x="8508" y="1722"/>
                    <a:pt x="9231" y="1752"/>
                    <a:pt x="9953" y="1752"/>
                  </a:cubicBezTo>
                  <a:cubicBezTo>
                    <a:pt x="10675" y="1752"/>
                    <a:pt x="11398" y="1722"/>
                    <a:pt x="12113" y="1664"/>
                  </a:cubicBezTo>
                  <a:cubicBezTo>
                    <a:pt x="12527" y="1639"/>
                    <a:pt x="12941" y="1626"/>
                    <a:pt x="13355" y="1626"/>
                  </a:cubicBezTo>
                  <a:cubicBezTo>
                    <a:pt x="14398" y="1626"/>
                    <a:pt x="15437" y="1709"/>
                    <a:pt x="16461" y="1898"/>
                  </a:cubicBezTo>
                  <a:cubicBezTo>
                    <a:pt x="16869" y="1957"/>
                    <a:pt x="17274" y="1982"/>
                    <a:pt x="17677" y="1982"/>
                  </a:cubicBezTo>
                  <a:cubicBezTo>
                    <a:pt x="19663" y="1982"/>
                    <a:pt x="21593" y="1372"/>
                    <a:pt x="23582" y="1226"/>
                  </a:cubicBezTo>
                  <a:cubicBezTo>
                    <a:pt x="24416" y="1177"/>
                    <a:pt x="25250" y="1160"/>
                    <a:pt x="26084" y="1160"/>
                  </a:cubicBezTo>
                  <a:cubicBezTo>
                    <a:pt x="27855" y="1160"/>
                    <a:pt x="29627" y="1236"/>
                    <a:pt x="31398" y="1236"/>
                  </a:cubicBezTo>
                  <a:cubicBezTo>
                    <a:pt x="31741" y="1236"/>
                    <a:pt x="32083" y="1233"/>
                    <a:pt x="32426" y="1226"/>
                  </a:cubicBezTo>
                  <a:cubicBezTo>
                    <a:pt x="32893" y="1226"/>
                    <a:pt x="32893" y="409"/>
                    <a:pt x="32426" y="409"/>
                  </a:cubicBezTo>
                  <a:cubicBezTo>
                    <a:pt x="31381" y="388"/>
                    <a:pt x="30337" y="379"/>
                    <a:pt x="29293" y="379"/>
                  </a:cubicBezTo>
                  <a:cubicBezTo>
                    <a:pt x="27389" y="379"/>
                    <a:pt x="25486" y="411"/>
                    <a:pt x="23582" y="467"/>
                  </a:cubicBezTo>
                  <a:cubicBezTo>
                    <a:pt x="22042" y="505"/>
                    <a:pt x="20429" y="676"/>
                    <a:pt x="18844" y="676"/>
                  </a:cubicBezTo>
                  <a:cubicBezTo>
                    <a:pt x="17967" y="676"/>
                    <a:pt x="17099" y="623"/>
                    <a:pt x="16257" y="467"/>
                  </a:cubicBezTo>
                  <a:cubicBezTo>
                    <a:pt x="15265" y="295"/>
                    <a:pt x="14273" y="250"/>
                    <a:pt x="13280" y="250"/>
                  </a:cubicBezTo>
                  <a:cubicBezTo>
                    <a:pt x="12193" y="250"/>
                    <a:pt x="11105" y="304"/>
                    <a:pt x="10013" y="304"/>
                  </a:cubicBezTo>
                  <a:cubicBezTo>
                    <a:pt x="9401" y="304"/>
                    <a:pt x="8788" y="287"/>
                    <a:pt x="8173" y="234"/>
                  </a:cubicBezTo>
                  <a:cubicBezTo>
                    <a:pt x="5575" y="1"/>
                    <a:pt x="2978" y="146"/>
                    <a:pt x="40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6" name="Google Shape;606;p23"/>
            <p:cNvSpPr/>
            <p:nvPr/>
          </p:nvSpPr>
          <p:spPr>
            <a:xfrm>
              <a:off x="2458550" y="1828350"/>
              <a:ext cx="822000" cy="58175"/>
            </a:xfrm>
            <a:custGeom>
              <a:avLst/>
              <a:gdLst/>
              <a:ahLst/>
              <a:cxnLst/>
              <a:rect l="l" t="t" r="r" b="b"/>
              <a:pathLst>
                <a:path w="32880" h="2327" extrusionOk="0">
                  <a:moveTo>
                    <a:pt x="3976" y="0"/>
                  </a:moveTo>
                  <a:cubicBezTo>
                    <a:pt x="2648" y="0"/>
                    <a:pt x="1335" y="132"/>
                    <a:pt x="138" y="599"/>
                  </a:cubicBezTo>
                  <a:cubicBezTo>
                    <a:pt x="0" y="654"/>
                    <a:pt x="19" y="893"/>
                    <a:pt x="146" y="893"/>
                  </a:cubicBezTo>
                  <a:cubicBezTo>
                    <a:pt x="153" y="893"/>
                    <a:pt x="160" y="892"/>
                    <a:pt x="167" y="890"/>
                  </a:cubicBezTo>
                  <a:lnTo>
                    <a:pt x="167" y="920"/>
                  </a:lnTo>
                  <a:cubicBezTo>
                    <a:pt x="346" y="908"/>
                    <a:pt x="526" y="903"/>
                    <a:pt x="707" y="903"/>
                  </a:cubicBezTo>
                  <a:cubicBezTo>
                    <a:pt x="1912" y="903"/>
                    <a:pt x="3152" y="1124"/>
                    <a:pt x="4370" y="1124"/>
                  </a:cubicBezTo>
                  <a:cubicBezTo>
                    <a:pt x="5771" y="1124"/>
                    <a:pt x="7230" y="1270"/>
                    <a:pt x="8660" y="1299"/>
                  </a:cubicBezTo>
                  <a:lnTo>
                    <a:pt x="12980" y="1299"/>
                  </a:lnTo>
                  <a:cubicBezTo>
                    <a:pt x="14410" y="1299"/>
                    <a:pt x="15811" y="1562"/>
                    <a:pt x="17241" y="1649"/>
                  </a:cubicBezTo>
                  <a:cubicBezTo>
                    <a:pt x="18184" y="1717"/>
                    <a:pt x="19131" y="1740"/>
                    <a:pt x="20079" y="1740"/>
                  </a:cubicBezTo>
                  <a:cubicBezTo>
                    <a:pt x="21975" y="1740"/>
                    <a:pt x="23876" y="1649"/>
                    <a:pt x="25763" y="1649"/>
                  </a:cubicBezTo>
                  <a:cubicBezTo>
                    <a:pt x="26156" y="1615"/>
                    <a:pt x="26559" y="1601"/>
                    <a:pt x="26967" y="1601"/>
                  </a:cubicBezTo>
                  <a:cubicBezTo>
                    <a:pt x="27255" y="1601"/>
                    <a:pt x="27545" y="1608"/>
                    <a:pt x="27835" y="1620"/>
                  </a:cubicBezTo>
                  <a:cubicBezTo>
                    <a:pt x="28331" y="1678"/>
                    <a:pt x="28857" y="1853"/>
                    <a:pt x="29382" y="1941"/>
                  </a:cubicBezTo>
                  <a:cubicBezTo>
                    <a:pt x="29954" y="2020"/>
                    <a:pt x="30727" y="2326"/>
                    <a:pt x="31411" y="2326"/>
                  </a:cubicBezTo>
                  <a:cubicBezTo>
                    <a:pt x="31739" y="2326"/>
                    <a:pt x="32045" y="2256"/>
                    <a:pt x="32300" y="2058"/>
                  </a:cubicBezTo>
                  <a:cubicBezTo>
                    <a:pt x="32880" y="1623"/>
                    <a:pt x="32501" y="629"/>
                    <a:pt x="31989" y="629"/>
                  </a:cubicBezTo>
                  <a:cubicBezTo>
                    <a:pt x="31882" y="629"/>
                    <a:pt x="31769" y="673"/>
                    <a:pt x="31658" y="774"/>
                  </a:cubicBezTo>
                  <a:cubicBezTo>
                    <a:pt x="31555" y="853"/>
                    <a:pt x="31415" y="883"/>
                    <a:pt x="31258" y="883"/>
                  </a:cubicBezTo>
                  <a:cubicBezTo>
                    <a:pt x="30837" y="883"/>
                    <a:pt x="30292" y="670"/>
                    <a:pt x="29995" y="628"/>
                  </a:cubicBezTo>
                  <a:cubicBezTo>
                    <a:pt x="29440" y="599"/>
                    <a:pt x="28886" y="569"/>
                    <a:pt x="28360" y="482"/>
                  </a:cubicBezTo>
                  <a:cubicBezTo>
                    <a:pt x="27909" y="407"/>
                    <a:pt x="27453" y="383"/>
                    <a:pt x="26997" y="383"/>
                  </a:cubicBezTo>
                  <a:cubicBezTo>
                    <a:pt x="26214" y="383"/>
                    <a:pt x="25428" y="453"/>
                    <a:pt x="24654" y="453"/>
                  </a:cubicBezTo>
                  <a:cubicBezTo>
                    <a:pt x="22984" y="453"/>
                    <a:pt x="21292" y="528"/>
                    <a:pt x="19612" y="528"/>
                  </a:cubicBezTo>
                  <a:cubicBezTo>
                    <a:pt x="18532" y="528"/>
                    <a:pt x="17457" y="497"/>
                    <a:pt x="16394" y="394"/>
                  </a:cubicBezTo>
                  <a:cubicBezTo>
                    <a:pt x="15081" y="248"/>
                    <a:pt x="13768" y="161"/>
                    <a:pt x="12454" y="132"/>
                  </a:cubicBezTo>
                  <a:cubicBezTo>
                    <a:pt x="11287" y="132"/>
                    <a:pt x="10120" y="218"/>
                    <a:pt x="8952" y="218"/>
                  </a:cubicBezTo>
                  <a:cubicBezTo>
                    <a:pt x="8602" y="218"/>
                    <a:pt x="8252" y="210"/>
                    <a:pt x="7902" y="190"/>
                  </a:cubicBezTo>
                  <a:cubicBezTo>
                    <a:pt x="6647" y="132"/>
                    <a:pt x="5304" y="0"/>
                    <a:pt x="397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7" name="Google Shape;607;p23"/>
            <p:cNvSpPr/>
            <p:nvPr/>
          </p:nvSpPr>
          <p:spPr>
            <a:xfrm>
              <a:off x="2431350" y="1738000"/>
              <a:ext cx="883975" cy="71800"/>
            </a:xfrm>
            <a:custGeom>
              <a:avLst/>
              <a:gdLst/>
              <a:ahLst/>
              <a:cxnLst/>
              <a:rect l="l" t="t" r="r" b="b"/>
              <a:pathLst>
                <a:path w="35359" h="2872" extrusionOk="0">
                  <a:moveTo>
                    <a:pt x="21524" y="0"/>
                  </a:moveTo>
                  <a:cubicBezTo>
                    <a:pt x="20534" y="0"/>
                    <a:pt x="19535" y="39"/>
                    <a:pt x="18562" y="39"/>
                  </a:cubicBezTo>
                  <a:cubicBezTo>
                    <a:pt x="15469" y="68"/>
                    <a:pt x="12463" y="506"/>
                    <a:pt x="9398" y="710"/>
                  </a:cubicBezTo>
                  <a:cubicBezTo>
                    <a:pt x="8843" y="744"/>
                    <a:pt x="8288" y="752"/>
                    <a:pt x="7735" y="752"/>
                  </a:cubicBezTo>
                  <a:cubicBezTo>
                    <a:pt x="7286" y="752"/>
                    <a:pt x="6838" y="747"/>
                    <a:pt x="6393" y="747"/>
                  </a:cubicBezTo>
                  <a:cubicBezTo>
                    <a:pt x="5972" y="747"/>
                    <a:pt x="5553" y="751"/>
                    <a:pt x="5137" y="769"/>
                  </a:cubicBezTo>
                  <a:cubicBezTo>
                    <a:pt x="3561" y="856"/>
                    <a:pt x="2014" y="1323"/>
                    <a:pt x="467" y="1586"/>
                  </a:cubicBezTo>
                  <a:cubicBezTo>
                    <a:pt x="1" y="1673"/>
                    <a:pt x="1" y="2345"/>
                    <a:pt x="467" y="2432"/>
                  </a:cubicBezTo>
                  <a:lnTo>
                    <a:pt x="467" y="2461"/>
                  </a:lnTo>
                  <a:cubicBezTo>
                    <a:pt x="734" y="2492"/>
                    <a:pt x="998" y="2505"/>
                    <a:pt x="1261" y="2505"/>
                  </a:cubicBezTo>
                  <a:cubicBezTo>
                    <a:pt x="2499" y="2505"/>
                    <a:pt x="3711" y="2223"/>
                    <a:pt x="4962" y="2199"/>
                  </a:cubicBezTo>
                  <a:cubicBezTo>
                    <a:pt x="5306" y="2186"/>
                    <a:pt x="5647" y="2181"/>
                    <a:pt x="5985" y="2181"/>
                  </a:cubicBezTo>
                  <a:cubicBezTo>
                    <a:pt x="6589" y="2181"/>
                    <a:pt x="7185" y="2195"/>
                    <a:pt x="7778" y="2195"/>
                  </a:cubicBezTo>
                  <a:cubicBezTo>
                    <a:pt x="8320" y="2195"/>
                    <a:pt x="8859" y="2183"/>
                    <a:pt x="9398" y="2140"/>
                  </a:cubicBezTo>
                  <a:cubicBezTo>
                    <a:pt x="12463" y="1965"/>
                    <a:pt x="15498" y="1527"/>
                    <a:pt x="18562" y="1527"/>
                  </a:cubicBezTo>
                  <a:cubicBezTo>
                    <a:pt x="19438" y="1527"/>
                    <a:pt x="20334" y="1496"/>
                    <a:pt x="21233" y="1496"/>
                  </a:cubicBezTo>
                  <a:cubicBezTo>
                    <a:pt x="21832" y="1496"/>
                    <a:pt x="22432" y="1510"/>
                    <a:pt x="23028" y="1557"/>
                  </a:cubicBezTo>
                  <a:cubicBezTo>
                    <a:pt x="24283" y="1644"/>
                    <a:pt x="25538" y="1994"/>
                    <a:pt x="26793" y="2053"/>
                  </a:cubicBezTo>
                  <a:cubicBezTo>
                    <a:pt x="28077" y="2111"/>
                    <a:pt x="29244" y="2315"/>
                    <a:pt x="30441" y="2432"/>
                  </a:cubicBezTo>
                  <a:cubicBezTo>
                    <a:pt x="31730" y="2544"/>
                    <a:pt x="33019" y="2872"/>
                    <a:pt x="34308" y="2872"/>
                  </a:cubicBezTo>
                  <a:cubicBezTo>
                    <a:pt x="34362" y="2872"/>
                    <a:pt x="34415" y="2871"/>
                    <a:pt x="34468" y="2870"/>
                  </a:cubicBezTo>
                  <a:cubicBezTo>
                    <a:pt x="35358" y="2870"/>
                    <a:pt x="35345" y="1176"/>
                    <a:pt x="34511" y="1176"/>
                  </a:cubicBezTo>
                  <a:cubicBezTo>
                    <a:pt x="34497" y="1176"/>
                    <a:pt x="34483" y="1176"/>
                    <a:pt x="34468" y="1177"/>
                  </a:cubicBezTo>
                  <a:cubicBezTo>
                    <a:pt x="34175" y="1201"/>
                    <a:pt x="33881" y="1211"/>
                    <a:pt x="33588" y="1211"/>
                  </a:cubicBezTo>
                  <a:cubicBezTo>
                    <a:pt x="31313" y="1211"/>
                    <a:pt x="29038" y="587"/>
                    <a:pt x="26763" y="535"/>
                  </a:cubicBezTo>
                  <a:cubicBezTo>
                    <a:pt x="25508" y="506"/>
                    <a:pt x="24253" y="127"/>
                    <a:pt x="22998" y="39"/>
                  </a:cubicBezTo>
                  <a:cubicBezTo>
                    <a:pt x="22512" y="10"/>
                    <a:pt x="22019" y="0"/>
                    <a:pt x="2152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8" name="Google Shape;608;p23"/>
            <p:cNvSpPr/>
            <p:nvPr/>
          </p:nvSpPr>
          <p:spPr>
            <a:xfrm>
              <a:off x="2465650" y="1677525"/>
              <a:ext cx="858050" cy="41800"/>
            </a:xfrm>
            <a:custGeom>
              <a:avLst/>
              <a:gdLst/>
              <a:ahLst/>
              <a:cxnLst/>
              <a:rect l="l" t="t" r="r" b="b"/>
              <a:pathLst>
                <a:path w="34322" h="1672" extrusionOk="0">
                  <a:moveTo>
                    <a:pt x="18410" y="1"/>
                  </a:moveTo>
                  <a:cubicBezTo>
                    <a:pt x="18024" y="1"/>
                    <a:pt x="17636" y="2"/>
                    <a:pt x="17249" y="6"/>
                  </a:cubicBezTo>
                  <a:cubicBezTo>
                    <a:pt x="14505" y="36"/>
                    <a:pt x="11791" y="36"/>
                    <a:pt x="9077" y="182"/>
                  </a:cubicBezTo>
                  <a:cubicBezTo>
                    <a:pt x="6100" y="328"/>
                    <a:pt x="3152" y="707"/>
                    <a:pt x="205" y="911"/>
                  </a:cubicBezTo>
                  <a:cubicBezTo>
                    <a:pt x="0" y="911"/>
                    <a:pt x="0" y="1261"/>
                    <a:pt x="205" y="1291"/>
                  </a:cubicBezTo>
                  <a:lnTo>
                    <a:pt x="175" y="1261"/>
                  </a:lnTo>
                  <a:lnTo>
                    <a:pt x="175" y="1261"/>
                  </a:lnTo>
                  <a:cubicBezTo>
                    <a:pt x="1531" y="1315"/>
                    <a:pt x="2862" y="1440"/>
                    <a:pt x="4235" y="1440"/>
                  </a:cubicBezTo>
                  <a:cubicBezTo>
                    <a:pt x="4370" y="1440"/>
                    <a:pt x="4505" y="1439"/>
                    <a:pt x="4641" y="1437"/>
                  </a:cubicBezTo>
                  <a:cubicBezTo>
                    <a:pt x="6042" y="1407"/>
                    <a:pt x="7442" y="1320"/>
                    <a:pt x="8843" y="1291"/>
                  </a:cubicBezTo>
                  <a:cubicBezTo>
                    <a:pt x="10244" y="1232"/>
                    <a:pt x="11645" y="1218"/>
                    <a:pt x="13042" y="1218"/>
                  </a:cubicBezTo>
                  <a:cubicBezTo>
                    <a:pt x="14440" y="1218"/>
                    <a:pt x="15833" y="1232"/>
                    <a:pt x="17220" y="1232"/>
                  </a:cubicBezTo>
                  <a:cubicBezTo>
                    <a:pt x="19875" y="1232"/>
                    <a:pt x="22502" y="1378"/>
                    <a:pt x="25158" y="1378"/>
                  </a:cubicBezTo>
                  <a:lnTo>
                    <a:pt x="29536" y="1378"/>
                  </a:lnTo>
                  <a:cubicBezTo>
                    <a:pt x="29983" y="1378"/>
                    <a:pt x="30431" y="1352"/>
                    <a:pt x="30870" y="1352"/>
                  </a:cubicBezTo>
                  <a:cubicBezTo>
                    <a:pt x="31089" y="1352"/>
                    <a:pt x="31306" y="1359"/>
                    <a:pt x="31520" y="1378"/>
                  </a:cubicBezTo>
                  <a:cubicBezTo>
                    <a:pt x="32162" y="1407"/>
                    <a:pt x="32863" y="1641"/>
                    <a:pt x="33534" y="1670"/>
                  </a:cubicBezTo>
                  <a:cubicBezTo>
                    <a:pt x="33549" y="1671"/>
                    <a:pt x="33564" y="1672"/>
                    <a:pt x="33579" y="1672"/>
                  </a:cubicBezTo>
                  <a:cubicBezTo>
                    <a:pt x="34322" y="1672"/>
                    <a:pt x="34307" y="240"/>
                    <a:pt x="33534" y="240"/>
                  </a:cubicBezTo>
                  <a:cubicBezTo>
                    <a:pt x="32308" y="240"/>
                    <a:pt x="31082" y="62"/>
                    <a:pt x="29809" y="62"/>
                  </a:cubicBezTo>
                  <a:cubicBezTo>
                    <a:pt x="29718" y="62"/>
                    <a:pt x="29627" y="63"/>
                    <a:pt x="29536" y="65"/>
                  </a:cubicBezTo>
                  <a:lnTo>
                    <a:pt x="25391" y="65"/>
                  </a:lnTo>
                  <a:cubicBezTo>
                    <a:pt x="23040" y="65"/>
                    <a:pt x="20731" y="1"/>
                    <a:pt x="1841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9" name="Google Shape;609;p23"/>
            <p:cNvSpPr/>
            <p:nvPr/>
          </p:nvSpPr>
          <p:spPr>
            <a:xfrm>
              <a:off x="2461275" y="1595975"/>
              <a:ext cx="869550" cy="44525"/>
            </a:xfrm>
            <a:custGeom>
              <a:avLst/>
              <a:gdLst/>
              <a:ahLst/>
              <a:cxnLst/>
              <a:rect l="l" t="t" r="r" b="b"/>
              <a:pathLst>
                <a:path w="34782" h="1781" extrusionOk="0">
                  <a:moveTo>
                    <a:pt x="28756" y="1"/>
                  </a:moveTo>
                  <a:cubicBezTo>
                    <a:pt x="28433" y="1"/>
                    <a:pt x="28109" y="18"/>
                    <a:pt x="27784" y="58"/>
                  </a:cubicBezTo>
                  <a:cubicBezTo>
                    <a:pt x="26354" y="204"/>
                    <a:pt x="24924" y="233"/>
                    <a:pt x="23494" y="233"/>
                  </a:cubicBezTo>
                  <a:cubicBezTo>
                    <a:pt x="23325" y="236"/>
                    <a:pt x="23155" y="238"/>
                    <a:pt x="22987" y="238"/>
                  </a:cubicBezTo>
                  <a:cubicBezTo>
                    <a:pt x="21614" y="238"/>
                    <a:pt x="20260" y="142"/>
                    <a:pt x="18883" y="116"/>
                  </a:cubicBezTo>
                  <a:cubicBezTo>
                    <a:pt x="18561" y="107"/>
                    <a:pt x="18239" y="103"/>
                    <a:pt x="17917" y="103"/>
                  </a:cubicBezTo>
                  <a:cubicBezTo>
                    <a:pt x="15111" y="103"/>
                    <a:pt x="12286" y="411"/>
                    <a:pt x="9485" y="438"/>
                  </a:cubicBezTo>
                  <a:cubicBezTo>
                    <a:pt x="7997" y="438"/>
                    <a:pt x="6479" y="438"/>
                    <a:pt x="4991" y="525"/>
                  </a:cubicBezTo>
                  <a:cubicBezTo>
                    <a:pt x="3386" y="613"/>
                    <a:pt x="1839" y="1021"/>
                    <a:pt x="263" y="1255"/>
                  </a:cubicBezTo>
                  <a:cubicBezTo>
                    <a:pt x="0" y="1284"/>
                    <a:pt x="0" y="1692"/>
                    <a:pt x="263" y="1722"/>
                  </a:cubicBezTo>
                  <a:lnTo>
                    <a:pt x="234" y="1692"/>
                  </a:lnTo>
                  <a:lnTo>
                    <a:pt x="234" y="1692"/>
                  </a:lnTo>
                  <a:cubicBezTo>
                    <a:pt x="620" y="1722"/>
                    <a:pt x="1003" y="1733"/>
                    <a:pt x="1385" y="1733"/>
                  </a:cubicBezTo>
                  <a:cubicBezTo>
                    <a:pt x="2528" y="1733"/>
                    <a:pt x="3656" y="1634"/>
                    <a:pt x="4816" y="1634"/>
                  </a:cubicBezTo>
                  <a:cubicBezTo>
                    <a:pt x="6333" y="1634"/>
                    <a:pt x="7938" y="1663"/>
                    <a:pt x="9485" y="1663"/>
                  </a:cubicBezTo>
                  <a:cubicBezTo>
                    <a:pt x="12217" y="1663"/>
                    <a:pt x="14927" y="1378"/>
                    <a:pt x="17634" y="1378"/>
                  </a:cubicBezTo>
                  <a:cubicBezTo>
                    <a:pt x="18050" y="1378"/>
                    <a:pt x="18467" y="1385"/>
                    <a:pt x="18883" y="1401"/>
                  </a:cubicBezTo>
                  <a:cubicBezTo>
                    <a:pt x="20634" y="1453"/>
                    <a:pt x="22396" y="1527"/>
                    <a:pt x="24162" y="1527"/>
                  </a:cubicBezTo>
                  <a:cubicBezTo>
                    <a:pt x="25339" y="1527"/>
                    <a:pt x="26518" y="1494"/>
                    <a:pt x="27697" y="1401"/>
                  </a:cubicBezTo>
                  <a:cubicBezTo>
                    <a:pt x="28193" y="1346"/>
                    <a:pt x="28696" y="1316"/>
                    <a:pt x="29202" y="1316"/>
                  </a:cubicBezTo>
                  <a:cubicBezTo>
                    <a:pt x="29767" y="1316"/>
                    <a:pt x="30337" y="1353"/>
                    <a:pt x="30907" y="1430"/>
                  </a:cubicBezTo>
                  <a:cubicBezTo>
                    <a:pt x="31929" y="1634"/>
                    <a:pt x="32979" y="1751"/>
                    <a:pt x="34030" y="1780"/>
                  </a:cubicBezTo>
                  <a:cubicBezTo>
                    <a:pt x="34781" y="1780"/>
                    <a:pt x="34760" y="408"/>
                    <a:pt x="34052" y="408"/>
                  </a:cubicBezTo>
                  <a:cubicBezTo>
                    <a:pt x="34045" y="408"/>
                    <a:pt x="34038" y="408"/>
                    <a:pt x="34030" y="408"/>
                  </a:cubicBezTo>
                  <a:cubicBezTo>
                    <a:pt x="33874" y="417"/>
                    <a:pt x="33719" y="421"/>
                    <a:pt x="33563" y="421"/>
                  </a:cubicBezTo>
                  <a:cubicBezTo>
                    <a:pt x="31967" y="421"/>
                    <a:pt x="30369" y="1"/>
                    <a:pt x="2875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0" name="Google Shape;610;p23"/>
            <p:cNvSpPr/>
            <p:nvPr/>
          </p:nvSpPr>
          <p:spPr>
            <a:xfrm>
              <a:off x="2476600" y="1519275"/>
              <a:ext cx="880675" cy="52375"/>
            </a:xfrm>
            <a:custGeom>
              <a:avLst/>
              <a:gdLst/>
              <a:ahLst/>
              <a:cxnLst/>
              <a:rect l="l" t="t" r="r" b="b"/>
              <a:pathLst>
                <a:path w="35227" h="2095" extrusionOk="0">
                  <a:moveTo>
                    <a:pt x="23244" y="1"/>
                  </a:moveTo>
                  <a:cubicBezTo>
                    <a:pt x="23162" y="1"/>
                    <a:pt x="23080" y="2"/>
                    <a:pt x="22998" y="3"/>
                  </a:cubicBezTo>
                  <a:cubicBezTo>
                    <a:pt x="21422" y="3"/>
                    <a:pt x="19846" y="149"/>
                    <a:pt x="18270" y="149"/>
                  </a:cubicBezTo>
                  <a:cubicBezTo>
                    <a:pt x="18192" y="148"/>
                    <a:pt x="18115" y="148"/>
                    <a:pt x="18037" y="148"/>
                  </a:cubicBezTo>
                  <a:cubicBezTo>
                    <a:pt x="15082" y="148"/>
                    <a:pt x="12181" y="676"/>
                    <a:pt x="9252" y="733"/>
                  </a:cubicBezTo>
                  <a:cubicBezTo>
                    <a:pt x="7705" y="762"/>
                    <a:pt x="6187" y="733"/>
                    <a:pt x="4640" y="820"/>
                  </a:cubicBezTo>
                  <a:cubicBezTo>
                    <a:pt x="3911" y="850"/>
                    <a:pt x="3152" y="820"/>
                    <a:pt x="2422" y="908"/>
                  </a:cubicBezTo>
                  <a:cubicBezTo>
                    <a:pt x="1664" y="996"/>
                    <a:pt x="992" y="1229"/>
                    <a:pt x="263" y="1317"/>
                  </a:cubicBezTo>
                  <a:cubicBezTo>
                    <a:pt x="0" y="1346"/>
                    <a:pt x="0" y="1725"/>
                    <a:pt x="263" y="1784"/>
                  </a:cubicBezTo>
                  <a:lnTo>
                    <a:pt x="292" y="1784"/>
                  </a:lnTo>
                  <a:cubicBezTo>
                    <a:pt x="1908" y="1998"/>
                    <a:pt x="3572" y="2045"/>
                    <a:pt x="5239" y="2045"/>
                  </a:cubicBezTo>
                  <a:cubicBezTo>
                    <a:pt x="6522" y="2045"/>
                    <a:pt x="7808" y="2017"/>
                    <a:pt x="9077" y="2017"/>
                  </a:cubicBezTo>
                  <a:cubicBezTo>
                    <a:pt x="11988" y="1989"/>
                    <a:pt x="14873" y="1487"/>
                    <a:pt x="17807" y="1487"/>
                  </a:cubicBezTo>
                  <a:cubicBezTo>
                    <a:pt x="17961" y="1487"/>
                    <a:pt x="18115" y="1489"/>
                    <a:pt x="18270" y="1492"/>
                  </a:cubicBezTo>
                  <a:cubicBezTo>
                    <a:pt x="18387" y="1494"/>
                    <a:pt x="18503" y="1495"/>
                    <a:pt x="18620" y="1495"/>
                  </a:cubicBezTo>
                  <a:cubicBezTo>
                    <a:pt x="20021" y="1495"/>
                    <a:pt x="21420" y="1346"/>
                    <a:pt x="22794" y="1346"/>
                  </a:cubicBezTo>
                  <a:cubicBezTo>
                    <a:pt x="24224" y="1346"/>
                    <a:pt x="25595" y="1579"/>
                    <a:pt x="27026" y="1579"/>
                  </a:cubicBezTo>
                  <a:cubicBezTo>
                    <a:pt x="28339" y="1579"/>
                    <a:pt x="29623" y="1871"/>
                    <a:pt x="30936" y="1988"/>
                  </a:cubicBezTo>
                  <a:cubicBezTo>
                    <a:pt x="31054" y="1999"/>
                    <a:pt x="31170" y="2002"/>
                    <a:pt x="31283" y="2002"/>
                  </a:cubicBezTo>
                  <a:cubicBezTo>
                    <a:pt x="31563" y="2002"/>
                    <a:pt x="31833" y="1979"/>
                    <a:pt x="32107" y="1979"/>
                  </a:cubicBezTo>
                  <a:cubicBezTo>
                    <a:pt x="32324" y="1979"/>
                    <a:pt x="32544" y="1994"/>
                    <a:pt x="32775" y="2046"/>
                  </a:cubicBezTo>
                  <a:cubicBezTo>
                    <a:pt x="33117" y="2080"/>
                    <a:pt x="33449" y="2095"/>
                    <a:pt x="33782" y="2095"/>
                  </a:cubicBezTo>
                  <a:cubicBezTo>
                    <a:pt x="34018" y="2095"/>
                    <a:pt x="34255" y="2088"/>
                    <a:pt x="34497" y="2075"/>
                  </a:cubicBezTo>
                  <a:cubicBezTo>
                    <a:pt x="35227" y="2075"/>
                    <a:pt x="35227" y="733"/>
                    <a:pt x="34497" y="733"/>
                  </a:cubicBezTo>
                  <a:cubicBezTo>
                    <a:pt x="34351" y="740"/>
                    <a:pt x="34207" y="744"/>
                    <a:pt x="34064" y="744"/>
                  </a:cubicBezTo>
                  <a:cubicBezTo>
                    <a:pt x="33634" y="744"/>
                    <a:pt x="33213" y="711"/>
                    <a:pt x="32775" y="645"/>
                  </a:cubicBezTo>
                  <a:cubicBezTo>
                    <a:pt x="32614" y="609"/>
                    <a:pt x="32456" y="596"/>
                    <a:pt x="32298" y="596"/>
                  </a:cubicBezTo>
                  <a:cubicBezTo>
                    <a:pt x="31930" y="596"/>
                    <a:pt x="31567" y="666"/>
                    <a:pt x="31197" y="666"/>
                  </a:cubicBezTo>
                  <a:cubicBezTo>
                    <a:pt x="31091" y="666"/>
                    <a:pt x="30985" y="660"/>
                    <a:pt x="30878" y="645"/>
                  </a:cubicBezTo>
                  <a:cubicBezTo>
                    <a:pt x="29652" y="441"/>
                    <a:pt x="28397" y="295"/>
                    <a:pt x="27171" y="237"/>
                  </a:cubicBezTo>
                  <a:cubicBezTo>
                    <a:pt x="25853" y="209"/>
                    <a:pt x="24560" y="1"/>
                    <a:pt x="2324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611" name="Google Shape;611;p23"/>
          <p:cNvGrpSpPr/>
          <p:nvPr/>
        </p:nvGrpSpPr>
        <p:grpSpPr>
          <a:xfrm>
            <a:off x="11191197" y="3082525"/>
            <a:ext cx="692663" cy="3830627"/>
            <a:chOff x="5379800" y="2555600"/>
            <a:chExt cx="236425" cy="1307500"/>
          </a:xfrm>
        </p:grpSpPr>
        <p:sp>
          <p:nvSpPr>
            <p:cNvPr id="612" name="Google Shape;612;p23"/>
            <p:cNvSpPr/>
            <p:nvPr/>
          </p:nvSpPr>
          <p:spPr>
            <a:xfrm>
              <a:off x="5379800" y="2555600"/>
              <a:ext cx="106550" cy="325250"/>
            </a:xfrm>
            <a:custGeom>
              <a:avLst/>
              <a:gdLst/>
              <a:ahLst/>
              <a:cxnLst/>
              <a:rect l="l" t="t" r="r" b="b"/>
              <a:pathLst>
                <a:path w="4262" h="13010" extrusionOk="0">
                  <a:moveTo>
                    <a:pt x="1646" y="0"/>
                  </a:moveTo>
                  <a:cubicBezTo>
                    <a:pt x="1085" y="0"/>
                    <a:pt x="528" y="322"/>
                    <a:pt x="321" y="956"/>
                  </a:cubicBezTo>
                  <a:cubicBezTo>
                    <a:pt x="88" y="1540"/>
                    <a:pt x="0" y="2182"/>
                    <a:pt x="58" y="2824"/>
                  </a:cubicBezTo>
                  <a:cubicBezTo>
                    <a:pt x="58" y="3554"/>
                    <a:pt x="175" y="4313"/>
                    <a:pt x="350" y="5013"/>
                  </a:cubicBezTo>
                  <a:cubicBezTo>
                    <a:pt x="759" y="6472"/>
                    <a:pt x="1693" y="7727"/>
                    <a:pt x="2452" y="9041"/>
                  </a:cubicBezTo>
                  <a:cubicBezTo>
                    <a:pt x="3152" y="10237"/>
                    <a:pt x="3765" y="11609"/>
                    <a:pt x="3619" y="13010"/>
                  </a:cubicBezTo>
                  <a:cubicBezTo>
                    <a:pt x="4261" y="9479"/>
                    <a:pt x="3823" y="5918"/>
                    <a:pt x="3327" y="2387"/>
                  </a:cubicBezTo>
                  <a:cubicBezTo>
                    <a:pt x="3298" y="1861"/>
                    <a:pt x="3152" y="1365"/>
                    <a:pt x="2977" y="927"/>
                  </a:cubicBezTo>
                  <a:cubicBezTo>
                    <a:pt x="2746" y="307"/>
                    <a:pt x="2195" y="0"/>
                    <a:pt x="164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3" name="Google Shape;613;p23"/>
            <p:cNvSpPr/>
            <p:nvPr/>
          </p:nvSpPr>
          <p:spPr>
            <a:xfrm>
              <a:off x="5484850" y="2738550"/>
              <a:ext cx="120425" cy="245925"/>
            </a:xfrm>
            <a:custGeom>
              <a:avLst/>
              <a:gdLst/>
              <a:ahLst/>
              <a:cxnLst/>
              <a:rect l="l" t="t" r="r" b="b"/>
              <a:pathLst>
                <a:path w="4817" h="9837" extrusionOk="0">
                  <a:moveTo>
                    <a:pt x="4087" y="1"/>
                  </a:moveTo>
                  <a:cubicBezTo>
                    <a:pt x="3766" y="1"/>
                    <a:pt x="3474" y="176"/>
                    <a:pt x="3299" y="439"/>
                  </a:cubicBezTo>
                  <a:cubicBezTo>
                    <a:pt x="2044" y="1956"/>
                    <a:pt x="1489" y="3941"/>
                    <a:pt x="993" y="5867"/>
                  </a:cubicBezTo>
                  <a:cubicBezTo>
                    <a:pt x="672" y="7151"/>
                    <a:pt x="176" y="8494"/>
                    <a:pt x="1" y="9836"/>
                  </a:cubicBezTo>
                  <a:cubicBezTo>
                    <a:pt x="1869" y="8260"/>
                    <a:pt x="2978" y="5458"/>
                    <a:pt x="4028" y="3328"/>
                  </a:cubicBezTo>
                  <a:cubicBezTo>
                    <a:pt x="4408" y="2540"/>
                    <a:pt x="4816" y="1694"/>
                    <a:pt x="4700" y="818"/>
                  </a:cubicBezTo>
                  <a:cubicBezTo>
                    <a:pt x="4641" y="439"/>
                    <a:pt x="4437" y="30"/>
                    <a:pt x="408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4" name="Google Shape;614;p23"/>
            <p:cNvSpPr/>
            <p:nvPr/>
          </p:nvSpPr>
          <p:spPr>
            <a:xfrm>
              <a:off x="5379800" y="2998700"/>
              <a:ext cx="85375" cy="238225"/>
            </a:xfrm>
            <a:custGeom>
              <a:avLst/>
              <a:gdLst/>
              <a:ahLst/>
              <a:cxnLst/>
              <a:rect l="l" t="t" r="r" b="b"/>
              <a:pathLst>
                <a:path w="3415" h="9529" extrusionOk="0">
                  <a:moveTo>
                    <a:pt x="435" y="0"/>
                  </a:moveTo>
                  <a:cubicBezTo>
                    <a:pt x="365" y="0"/>
                    <a:pt x="297" y="22"/>
                    <a:pt x="234" y="72"/>
                  </a:cubicBezTo>
                  <a:cubicBezTo>
                    <a:pt x="58" y="247"/>
                    <a:pt x="0" y="481"/>
                    <a:pt x="29" y="744"/>
                  </a:cubicBezTo>
                  <a:cubicBezTo>
                    <a:pt x="146" y="2320"/>
                    <a:pt x="584" y="3896"/>
                    <a:pt x="1255" y="5326"/>
                  </a:cubicBezTo>
                  <a:cubicBezTo>
                    <a:pt x="1926" y="6727"/>
                    <a:pt x="2831" y="8011"/>
                    <a:pt x="3269" y="9528"/>
                  </a:cubicBezTo>
                  <a:cubicBezTo>
                    <a:pt x="3415" y="6668"/>
                    <a:pt x="2627" y="3049"/>
                    <a:pt x="1109" y="539"/>
                  </a:cubicBezTo>
                  <a:cubicBezTo>
                    <a:pt x="972" y="288"/>
                    <a:pt x="691" y="0"/>
                    <a:pt x="43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5" name="Google Shape;615;p23"/>
            <p:cNvSpPr/>
            <p:nvPr/>
          </p:nvSpPr>
          <p:spPr>
            <a:xfrm>
              <a:off x="5482675" y="3168100"/>
              <a:ext cx="133550" cy="266550"/>
            </a:xfrm>
            <a:custGeom>
              <a:avLst/>
              <a:gdLst/>
              <a:ahLst/>
              <a:cxnLst/>
              <a:rect l="l" t="t" r="r" b="b"/>
              <a:pathLst>
                <a:path w="5342" h="10662" extrusionOk="0">
                  <a:moveTo>
                    <a:pt x="4710" y="0"/>
                  </a:moveTo>
                  <a:cubicBezTo>
                    <a:pt x="4489" y="0"/>
                    <a:pt x="4244" y="172"/>
                    <a:pt x="4057" y="359"/>
                  </a:cubicBezTo>
                  <a:cubicBezTo>
                    <a:pt x="2247" y="2198"/>
                    <a:pt x="1547" y="4854"/>
                    <a:pt x="905" y="7364"/>
                  </a:cubicBezTo>
                  <a:cubicBezTo>
                    <a:pt x="671" y="8298"/>
                    <a:pt x="0" y="9728"/>
                    <a:pt x="263" y="10662"/>
                  </a:cubicBezTo>
                  <a:cubicBezTo>
                    <a:pt x="1255" y="8940"/>
                    <a:pt x="2101" y="7159"/>
                    <a:pt x="3269" y="5496"/>
                  </a:cubicBezTo>
                  <a:cubicBezTo>
                    <a:pt x="3823" y="4766"/>
                    <a:pt x="4349" y="3978"/>
                    <a:pt x="4757" y="3132"/>
                  </a:cubicBezTo>
                  <a:cubicBezTo>
                    <a:pt x="5195" y="2315"/>
                    <a:pt x="5341" y="1351"/>
                    <a:pt x="5137" y="418"/>
                  </a:cubicBezTo>
                  <a:cubicBezTo>
                    <a:pt x="5108" y="301"/>
                    <a:pt x="5049" y="184"/>
                    <a:pt x="4962" y="96"/>
                  </a:cubicBezTo>
                  <a:cubicBezTo>
                    <a:pt x="4886" y="29"/>
                    <a:pt x="4800" y="0"/>
                    <a:pt x="471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6" name="Google Shape;616;p23"/>
            <p:cNvSpPr/>
            <p:nvPr/>
          </p:nvSpPr>
          <p:spPr>
            <a:xfrm>
              <a:off x="5386350" y="3444050"/>
              <a:ext cx="75175" cy="237950"/>
            </a:xfrm>
            <a:custGeom>
              <a:avLst/>
              <a:gdLst/>
              <a:ahLst/>
              <a:cxnLst/>
              <a:rect l="l" t="t" r="r" b="b"/>
              <a:pathLst>
                <a:path w="3007" h="9518" extrusionOk="0">
                  <a:moveTo>
                    <a:pt x="875" y="1"/>
                  </a:moveTo>
                  <a:cubicBezTo>
                    <a:pt x="738" y="1"/>
                    <a:pt x="599" y="30"/>
                    <a:pt x="468" y="90"/>
                  </a:cubicBezTo>
                  <a:cubicBezTo>
                    <a:pt x="59" y="324"/>
                    <a:pt x="1" y="908"/>
                    <a:pt x="1" y="1404"/>
                  </a:cubicBezTo>
                  <a:cubicBezTo>
                    <a:pt x="59" y="3418"/>
                    <a:pt x="643" y="5402"/>
                    <a:pt x="1693" y="7124"/>
                  </a:cubicBezTo>
                  <a:cubicBezTo>
                    <a:pt x="2075" y="7743"/>
                    <a:pt x="2514" y="8343"/>
                    <a:pt x="2821" y="9035"/>
                  </a:cubicBezTo>
                  <a:lnTo>
                    <a:pt x="2821" y="9035"/>
                  </a:lnTo>
                  <a:cubicBezTo>
                    <a:pt x="2008" y="6606"/>
                    <a:pt x="2786" y="3837"/>
                    <a:pt x="2102" y="1375"/>
                  </a:cubicBezTo>
                  <a:cubicBezTo>
                    <a:pt x="2044" y="966"/>
                    <a:pt x="1839" y="587"/>
                    <a:pt x="1577" y="295"/>
                  </a:cubicBezTo>
                  <a:cubicBezTo>
                    <a:pt x="1386" y="104"/>
                    <a:pt x="1133" y="1"/>
                    <a:pt x="875" y="1"/>
                  </a:cubicBezTo>
                  <a:close/>
                  <a:moveTo>
                    <a:pt x="2821" y="9035"/>
                  </a:moveTo>
                  <a:lnTo>
                    <a:pt x="2821" y="9035"/>
                  </a:lnTo>
                  <a:cubicBezTo>
                    <a:pt x="2876" y="9197"/>
                    <a:pt x="2937" y="9358"/>
                    <a:pt x="3007" y="9517"/>
                  </a:cubicBezTo>
                  <a:cubicBezTo>
                    <a:pt x="2953" y="9351"/>
                    <a:pt x="2891" y="9191"/>
                    <a:pt x="2821" y="903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7" name="Google Shape;617;p23"/>
            <p:cNvSpPr/>
            <p:nvPr/>
          </p:nvSpPr>
          <p:spPr>
            <a:xfrm>
              <a:off x="5458600" y="2859200"/>
              <a:ext cx="26275" cy="1003900"/>
            </a:xfrm>
            <a:custGeom>
              <a:avLst/>
              <a:gdLst/>
              <a:ahLst/>
              <a:cxnLst/>
              <a:rect l="l" t="t" r="r" b="b"/>
              <a:pathLst>
                <a:path w="1051" h="40156" extrusionOk="0">
                  <a:moveTo>
                    <a:pt x="628" y="1"/>
                  </a:moveTo>
                  <a:cubicBezTo>
                    <a:pt x="584" y="1"/>
                    <a:pt x="539" y="24"/>
                    <a:pt x="525" y="78"/>
                  </a:cubicBezTo>
                  <a:lnTo>
                    <a:pt x="555" y="78"/>
                  </a:lnTo>
                  <a:cubicBezTo>
                    <a:pt x="175" y="1596"/>
                    <a:pt x="263" y="3288"/>
                    <a:pt x="175" y="4835"/>
                  </a:cubicBezTo>
                  <a:cubicBezTo>
                    <a:pt x="117" y="6557"/>
                    <a:pt x="58" y="8250"/>
                    <a:pt x="58" y="9943"/>
                  </a:cubicBezTo>
                  <a:cubicBezTo>
                    <a:pt x="0" y="13357"/>
                    <a:pt x="58" y="16743"/>
                    <a:pt x="58" y="20128"/>
                  </a:cubicBezTo>
                  <a:cubicBezTo>
                    <a:pt x="58" y="23543"/>
                    <a:pt x="88" y="26841"/>
                    <a:pt x="117" y="30226"/>
                  </a:cubicBezTo>
                  <a:cubicBezTo>
                    <a:pt x="117" y="31890"/>
                    <a:pt x="204" y="33583"/>
                    <a:pt x="234" y="35246"/>
                  </a:cubicBezTo>
                  <a:cubicBezTo>
                    <a:pt x="263" y="36822"/>
                    <a:pt x="175" y="38457"/>
                    <a:pt x="409" y="40003"/>
                  </a:cubicBezTo>
                  <a:cubicBezTo>
                    <a:pt x="433" y="40111"/>
                    <a:pt x="506" y="40155"/>
                    <a:pt x="586" y="40155"/>
                  </a:cubicBezTo>
                  <a:cubicBezTo>
                    <a:pt x="701" y="40155"/>
                    <a:pt x="829" y="40065"/>
                    <a:pt x="846" y="39945"/>
                  </a:cubicBezTo>
                  <a:cubicBezTo>
                    <a:pt x="1051" y="38281"/>
                    <a:pt x="934" y="36559"/>
                    <a:pt x="934" y="34896"/>
                  </a:cubicBezTo>
                  <a:cubicBezTo>
                    <a:pt x="934" y="33232"/>
                    <a:pt x="963" y="31540"/>
                    <a:pt x="934" y="29847"/>
                  </a:cubicBezTo>
                  <a:cubicBezTo>
                    <a:pt x="876" y="26607"/>
                    <a:pt x="846" y="23368"/>
                    <a:pt x="817" y="20128"/>
                  </a:cubicBezTo>
                  <a:cubicBezTo>
                    <a:pt x="759" y="16918"/>
                    <a:pt x="700" y="13591"/>
                    <a:pt x="671" y="10322"/>
                  </a:cubicBezTo>
                  <a:cubicBezTo>
                    <a:pt x="671" y="8629"/>
                    <a:pt x="642" y="6907"/>
                    <a:pt x="671" y="5185"/>
                  </a:cubicBezTo>
                  <a:cubicBezTo>
                    <a:pt x="700" y="3493"/>
                    <a:pt x="905" y="1741"/>
                    <a:pt x="730" y="78"/>
                  </a:cubicBezTo>
                  <a:cubicBezTo>
                    <a:pt x="730" y="31"/>
                    <a:pt x="679" y="1"/>
                    <a:pt x="62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8" name="Google Shape;618;p23"/>
            <p:cNvSpPr/>
            <p:nvPr/>
          </p:nvSpPr>
          <p:spPr>
            <a:xfrm>
              <a:off x="5468800" y="2962325"/>
              <a:ext cx="32525" cy="84825"/>
            </a:xfrm>
            <a:custGeom>
              <a:avLst/>
              <a:gdLst/>
              <a:ahLst/>
              <a:cxnLst/>
              <a:rect l="l" t="t" r="r" b="b"/>
              <a:pathLst>
                <a:path w="1301" h="3393" extrusionOk="0">
                  <a:moveTo>
                    <a:pt x="1134" y="0"/>
                  </a:moveTo>
                  <a:cubicBezTo>
                    <a:pt x="1107" y="0"/>
                    <a:pt x="1078" y="12"/>
                    <a:pt x="1051" y="39"/>
                  </a:cubicBezTo>
                  <a:cubicBezTo>
                    <a:pt x="351" y="1002"/>
                    <a:pt x="1" y="2140"/>
                    <a:pt x="88" y="3337"/>
                  </a:cubicBezTo>
                  <a:cubicBezTo>
                    <a:pt x="88" y="3369"/>
                    <a:pt x="123" y="3392"/>
                    <a:pt x="155" y="3392"/>
                  </a:cubicBezTo>
                  <a:cubicBezTo>
                    <a:pt x="181" y="3392"/>
                    <a:pt x="205" y="3376"/>
                    <a:pt x="205" y="3337"/>
                  </a:cubicBezTo>
                  <a:cubicBezTo>
                    <a:pt x="292" y="2811"/>
                    <a:pt x="409" y="2315"/>
                    <a:pt x="555" y="1819"/>
                  </a:cubicBezTo>
                  <a:cubicBezTo>
                    <a:pt x="759" y="1265"/>
                    <a:pt x="1022" y="739"/>
                    <a:pt x="1256" y="214"/>
                  </a:cubicBezTo>
                  <a:cubicBezTo>
                    <a:pt x="1300" y="124"/>
                    <a:pt x="1225" y="0"/>
                    <a:pt x="113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9" name="Google Shape;619;p23"/>
            <p:cNvSpPr/>
            <p:nvPr/>
          </p:nvSpPr>
          <p:spPr>
            <a:xfrm>
              <a:off x="5463700" y="3405650"/>
              <a:ext cx="39050" cy="79600"/>
            </a:xfrm>
            <a:custGeom>
              <a:avLst/>
              <a:gdLst/>
              <a:ahLst/>
              <a:cxnLst/>
              <a:rect l="l" t="t" r="r" b="b"/>
              <a:pathLst>
                <a:path w="1562" h="3184" extrusionOk="0">
                  <a:moveTo>
                    <a:pt x="1329" y="0"/>
                  </a:moveTo>
                  <a:cubicBezTo>
                    <a:pt x="1305" y="0"/>
                    <a:pt x="1280" y="7"/>
                    <a:pt x="1255" y="21"/>
                  </a:cubicBezTo>
                  <a:cubicBezTo>
                    <a:pt x="380" y="605"/>
                    <a:pt x="0" y="2064"/>
                    <a:pt x="205" y="3057"/>
                  </a:cubicBezTo>
                  <a:cubicBezTo>
                    <a:pt x="217" y="3144"/>
                    <a:pt x="284" y="3184"/>
                    <a:pt x="355" y="3184"/>
                  </a:cubicBezTo>
                  <a:cubicBezTo>
                    <a:pt x="451" y="3184"/>
                    <a:pt x="555" y="3115"/>
                    <a:pt x="555" y="2998"/>
                  </a:cubicBezTo>
                  <a:cubicBezTo>
                    <a:pt x="555" y="2502"/>
                    <a:pt x="613" y="2006"/>
                    <a:pt x="759" y="1539"/>
                  </a:cubicBezTo>
                  <a:cubicBezTo>
                    <a:pt x="963" y="1101"/>
                    <a:pt x="1226" y="663"/>
                    <a:pt x="1489" y="284"/>
                  </a:cubicBezTo>
                  <a:cubicBezTo>
                    <a:pt x="1562" y="162"/>
                    <a:pt x="1452" y="0"/>
                    <a:pt x="132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620" name="Google Shape;620;p23"/>
          <p:cNvGrpSpPr/>
          <p:nvPr/>
        </p:nvGrpSpPr>
        <p:grpSpPr>
          <a:xfrm>
            <a:off x="10470775" y="2855398"/>
            <a:ext cx="761072" cy="4104191"/>
            <a:chOff x="5133900" y="2478075"/>
            <a:chExt cx="259775" cy="1400875"/>
          </a:xfrm>
        </p:grpSpPr>
        <p:sp>
          <p:nvSpPr>
            <p:cNvPr id="621" name="Google Shape;621;p23"/>
            <p:cNvSpPr/>
            <p:nvPr/>
          </p:nvSpPr>
          <p:spPr>
            <a:xfrm>
              <a:off x="5133900" y="2647800"/>
              <a:ext cx="102600" cy="175450"/>
            </a:xfrm>
            <a:custGeom>
              <a:avLst/>
              <a:gdLst/>
              <a:ahLst/>
              <a:cxnLst/>
              <a:rect l="l" t="t" r="r" b="b"/>
              <a:pathLst>
                <a:path w="4104" h="7018" extrusionOk="0">
                  <a:moveTo>
                    <a:pt x="828" y="1"/>
                  </a:moveTo>
                  <a:cubicBezTo>
                    <a:pt x="787" y="1"/>
                    <a:pt x="744" y="4"/>
                    <a:pt x="701" y="12"/>
                  </a:cubicBezTo>
                  <a:cubicBezTo>
                    <a:pt x="351" y="99"/>
                    <a:pt x="88" y="391"/>
                    <a:pt x="59" y="771"/>
                  </a:cubicBezTo>
                  <a:cubicBezTo>
                    <a:pt x="1" y="1121"/>
                    <a:pt x="59" y="1471"/>
                    <a:pt x="176" y="1821"/>
                  </a:cubicBezTo>
                  <a:cubicBezTo>
                    <a:pt x="643" y="3368"/>
                    <a:pt x="1401" y="5294"/>
                    <a:pt x="2627" y="6462"/>
                  </a:cubicBezTo>
                  <a:cubicBezTo>
                    <a:pt x="3026" y="6855"/>
                    <a:pt x="3287" y="7018"/>
                    <a:pt x="3447" y="7018"/>
                  </a:cubicBezTo>
                  <a:cubicBezTo>
                    <a:pt x="4104" y="7018"/>
                    <a:pt x="3037" y="4254"/>
                    <a:pt x="2802" y="3456"/>
                  </a:cubicBezTo>
                  <a:cubicBezTo>
                    <a:pt x="2598" y="2551"/>
                    <a:pt x="2277" y="1675"/>
                    <a:pt x="1839" y="829"/>
                  </a:cubicBezTo>
                  <a:cubicBezTo>
                    <a:pt x="1626" y="403"/>
                    <a:pt x="1267" y="1"/>
                    <a:pt x="82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2" name="Google Shape;622;p23"/>
            <p:cNvSpPr/>
            <p:nvPr/>
          </p:nvSpPr>
          <p:spPr>
            <a:xfrm>
              <a:off x="5185700" y="2478075"/>
              <a:ext cx="59850" cy="225475"/>
            </a:xfrm>
            <a:custGeom>
              <a:avLst/>
              <a:gdLst/>
              <a:ahLst/>
              <a:cxnLst/>
              <a:rect l="l" t="t" r="r" b="b"/>
              <a:pathLst>
                <a:path w="2394" h="9019" extrusionOk="0">
                  <a:moveTo>
                    <a:pt x="1285" y="1"/>
                  </a:moveTo>
                  <a:cubicBezTo>
                    <a:pt x="1051" y="30"/>
                    <a:pt x="818" y="176"/>
                    <a:pt x="672" y="409"/>
                  </a:cubicBezTo>
                  <a:cubicBezTo>
                    <a:pt x="1" y="1314"/>
                    <a:pt x="59" y="2598"/>
                    <a:pt x="176" y="3736"/>
                  </a:cubicBezTo>
                  <a:cubicBezTo>
                    <a:pt x="351" y="5458"/>
                    <a:pt x="409" y="7414"/>
                    <a:pt x="1081" y="9019"/>
                  </a:cubicBezTo>
                  <a:cubicBezTo>
                    <a:pt x="2248" y="7326"/>
                    <a:pt x="2394" y="3036"/>
                    <a:pt x="2102" y="1051"/>
                  </a:cubicBezTo>
                  <a:cubicBezTo>
                    <a:pt x="2015" y="555"/>
                    <a:pt x="1781" y="1"/>
                    <a:pt x="128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3" name="Google Shape;623;p23"/>
            <p:cNvSpPr/>
            <p:nvPr/>
          </p:nvSpPr>
          <p:spPr>
            <a:xfrm>
              <a:off x="5237500" y="2541875"/>
              <a:ext cx="76650" cy="250700"/>
            </a:xfrm>
            <a:custGeom>
              <a:avLst/>
              <a:gdLst/>
              <a:ahLst/>
              <a:cxnLst/>
              <a:rect l="l" t="t" r="r" b="b"/>
              <a:pathLst>
                <a:path w="3066" h="10028" extrusionOk="0">
                  <a:moveTo>
                    <a:pt x="2441" y="1"/>
                  </a:moveTo>
                  <a:cubicBezTo>
                    <a:pt x="2245" y="1"/>
                    <a:pt x="2035" y="184"/>
                    <a:pt x="1898" y="367"/>
                  </a:cubicBezTo>
                  <a:cubicBezTo>
                    <a:pt x="993" y="1651"/>
                    <a:pt x="672" y="3286"/>
                    <a:pt x="439" y="4862"/>
                  </a:cubicBezTo>
                  <a:cubicBezTo>
                    <a:pt x="147" y="6584"/>
                    <a:pt x="1" y="8306"/>
                    <a:pt x="1" y="10028"/>
                  </a:cubicBezTo>
                  <a:cubicBezTo>
                    <a:pt x="1227" y="7897"/>
                    <a:pt x="1898" y="5095"/>
                    <a:pt x="2598" y="2731"/>
                  </a:cubicBezTo>
                  <a:cubicBezTo>
                    <a:pt x="2832" y="1943"/>
                    <a:pt x="3065" y="1038"/>
                    <a:pt x="2744" y="280"/>
                  </a:cubicBezTo>
                  <a:cubicBezTo>
                    <a:pt x="2715" y="192"/>
                    <a:pt x="2657" y="105"/>
                    <a:pt x="2598" y="46"/>
                  </a:cubicBezTo>
                  <a:cubicBezTo>
                    <a:pt x="2548" y="15"/>
                    <a:pt x="2495" y="1"/>
                    <a:pt x="24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4" name="Google Shape;624;p23"/>
            <p:cNvSpPr/>
            <p:nvPr/>
          </p:nvSpPr>
          <p:spPr>
            <a:xfrm>
              <a:off x="5268150" y="2833225"/>
              <a:ext cx="62050" cy="241725"/>
            </a:xfrm>
            <a:custGeom>
              <a:avLst/>
              <a:gdLst/>
              <a:ahLst/>
              <a:cxnLst/>
              <a:rect l="l" t="t" r="r" b="b"/>
              <a:pathLst>
                <a:path w="2482" h="9669" extrusionOk="0">
                  <a:moveTo>
                    <a:pt x="1927" y="1"/>
                  </a:moveTo>
                  <a:cubicBezTo>
                    <a:pt x="1782" y="1"/>
                    <a:pt x="1640" y="61"/>
                    <a:pt x="1518" y="183"/>
                  </a:cubicBezTo>
                  <a:cubicBezTo>
                    <a:pt x="468" y="1000"/>
                    <a:pt x="351" y="2489"/>
                    <a:pt x="293" y="3831"/>
                  </a:cubicBezTo>
                  <a:cubicBezTo>
                    <a:pt x="293" y="5757"/>
                    <a:pt x="1" y="7742"/>
                    <a:pt x="59" y="9668"/>
                  </a:cubicBezTo>
                  <a:cubicBezTo>
                    <a:pt x="730" y="7508"/>
                    <a:pt x="1343" y="5320"/>
                    <a:pt x="1985" y="3160"/>
                  </a:cubicBezTo>
                  <a:cubicBezTo>
                    <a:pt x="2248" y="2284"/>
                    <a:pt x="2481" y="1409"/>
                    <a:pt x="2365" y="533"/>
                  </a:cubicBezTo>
                  <a:cubicBezTo>
                    <a:pt x="2335" y="329"/>
                    <a:pt x="2248" y="95"/>
                    <a:pt x="2014" y="8"/>
                  </a:cubicBezTo>
                  <a:cubicBezTo>
                    <a:pt x="1985" y="3"/>
                    <a:pt x="1956" y="1"/>
                    <a:pt x="192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5" name="Google Shape;625;p23"/>
            <p:cNvSpPr/>
            <p:nvPr/>
          </p:nvSpPr>
          <p:spPr>
            <a:xfrm>
              <a:off x="5171125" y="3007400"/>
              <a:ext cx="92675" cy="147075"/>
            </a:xfrm>
            <a:custGeom>
              <a:avLst/>
              <a:gdLst/>
              <a:ahLst/>
              <a:cxnLst/>
              <a:rect l="l" t="t" r="r" b="b"/>
              <a:pathLst>
                <a:path w="3707" h="5883" extrusionOk="0">
                  <a:moveTo>
                    <a:pt x="1242" y="1"/>
                  </a:moveTo>
                  <a:cubicBezTo>
                    <a:pt x="1109" y="1"/>
                    <a:pt x="975" y="24"/>
                    <a:pt x="846" y="75"/>
                  </a:cubicBezTo>
                  <a:cubicBezTo>
                    <a:pt x="0" y="454"/>
                    <a:pt x="3444" y="5357"/>
                    <a:pt x="3707" y="5882"/>
                  </a:cubicBezTo>
                  <a:cubicBezTo>
                    <a:pt x="3240" y="4686"/>
                    <a:pt x="2889" y="3431"/>
                    <a:pt x="2714" y="2147"/>
                  </a:cubicBezTo>
                  <a:cubicBezTo>
                    <a:pt x="2685" y="1621"/>
                    <a:pt x="2510" y="1067"/>
                    <a:pt x="2247" y="600"/>
                  </a:cubicBezTo>
                  <a:cubicBezTo>
                    <a:pt x="2049" y="225"/>
                    <a:pt x="1651" y="1"/>
                    <a:pt x="124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6" name="Google Shape;626;p23"/>
            <p:cNvSpPr/>
            <p:nvPr/>
          </p:nvSpPr>
          <p:spPr>
            <a:xfrm>
              <a:off x="5283475" y="3176275"/>
              <a:ext cx="97800" cy="339375"/>
            </a:xfrm>
            <a:custGeom>
              <a:avLst/>
              <a:gdLst/>
              <a:ahLst/>
              <a:cxnLst/>
              <a:rect l="l" t="t" r="r" b="b"/>
              <a:pathLst>
                <a:path w="3912" h="13575" extrusionOk="0">
                  <a:moveTo>
                    <a:pt x="2975" y="1"/>
                  </a:moveTo>
                  <a:cubicBezTo>
                    <a:pt x="2671" y="1"/>
                    <a:pt x="2375" y="279"/>
                    <a:pt x="2189" y="557"/>
                  </a:cubicBezTo>
                  <a:cubicBezTo>
                    <a:pt x="1343" y="1812"/>
                    <a:pt x="1197" y="3359"/>
                    <a:pt x="1051" y="4848"/>
                  </a:cubicBezTo>
                  <a:cubicBezTo>
                    <a:pt x="905" y="6424"/>
                    <a:pt x="759" y="8000"/>
                    <a:pt x="613" y="9576"/>
                  </a:cubicBezTo>
                  <a:cubicBezTo>
                    <a:pt x="497" y="10743"/>
                    <a:pt x="1" y="12523"/>
                    <a:pt x="438" y="13574"/>
                  </a:cubicBezTo>
                  <a:cubicBezTo>
                    <a:pt x="1256" y="10801"/>
                    <a:pt x="1868" y="7971"/>
                    <a:pt x="2802" y="5256"/>
                  </a:cubicBezTo>
                  <a:cubicBezTo>
                    <a:pt x="3328" y="3739"/>
                    <a:pt x="3911" y="2163"/>
                    <a:pt x="3532" y="616"/>
                  </a:cubicBezTo>
                  <a:cubicBezTo>
                    <a:pt x="3503" y="412"/>
                    <a:pt x="3386" y="207"/>
                    <a:pt x="3211" y="61"/>
                  </a:cubicBezTo>
                  <a:cubicBezTo>
                    <a:pt x="3133" y="19"/>
                    <a:pt x="3054" y="1"/>
                    <a:pt x="297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7" name="Google Shape;627;p23"/>
            <p:cNvSpPr/>
            <p:nvPr/>
          </p:nvSpPr>
          <p:spPr>
            <a:xfrm>
              <a:off x="5182800" y="3282175"/>
              <a:ext cx="98500" cy="251725"/>
            </a:xfrm>
            <a:custGeom>
              <a:avLst/>
              <a:gdLst/>
              <a:ahLst/>
              <a:cxnLst/>
              <a:rect l="l" t="t" r="r" b="b"/>
              <a:pathLst>
                <a:path w="3940" h="10069" extrusionOk="0">
                  <a:moveTo>
                    <a:pt x="1087" y="0"/>
                  </a:moveTo>
                  <a:cubicBezTo>
                    <a:pt x="695" y="0"/>
                    <a:pt x="322" y="244"/>
                    <a:pt x="175" y="612"/>
                  </a:cubicBezTo>
                  <a:cubicBezTo>
                    <a:pt x="29" y="1079"/>
                    <a:pt x="0" y="1546"/>
                    <a:pt x="117" y="2013"/>
                  </a:cubicBezTo>
                  <a:cubicBezTo>
                    <a:pt x="496" y="4056"/>
                    <a:pt x="1197" y="5982"/>
                    <a:pt x="2218" y="7791"/>
                  </a:cubicBezTo>
                  <a:cubicBezTo>
                    <a:pt x="2536" y="8428"/>
                    <a:pt x="3170" y="10068"/>
                    <a:pt x="3920" y="10068"/>
                  </a:cubicBezTo>
                  <a:cubicBezTo>
                    <a:pt x="3927" y="10068"/>
                    <a:pt x="3933" y="10068"/>
                    <a:pt x="3940" y="10068"/>
                  </a:cubicBezTo>
                  <a:cubicBezTo>
                    <a:pt x="3298" y="7062"/>
                    <a:pt x="3152" y="3705"/>
                    <a:pt x="1985" y="845"/>
                  </a:cubicBezTo>
                  <a:cubicBezTo>
                    <a:pt x="1868" y="495"/>
                    <a:pt x="1634" y="203"/>
                    <a:pt x="1313" y="28"/>
                  </a:cubicBezTo>
                  <a:cubicBezTo>
                    <a:pt x="1238" y="9"/>
                    <a:pt x="1162" y="0"/>
                    <a:pt x="108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8" name="Google Shape;628;p23"/>
            <p:cNvSpPr/>
            <p:nvPr/>
          </p:nvSpPr>
          <p:spPr>
            <a:xfrm>
              <a:off x="5271075" y="3474025"/>
              <a:ext cx="122600" cy="404925"/>
            </a:xfrm>
            <a:custGeom>
              <a:avLst/>
              <a:gdLst/>
              <a:ahLst/>
              <a:cxnLst/>
              <a:rect l="l" t="t" r="r" b="b"/>
              <a:pathLst>
                <a:path w="4904" h="16197" extrusionOk="0">
                  <a:moveTo>
                    <a:pt x="686" y="1"/>
                  </a:moveTo>
                  <a:cubicBezTo>
                    <a:pt x="628" y="1"/>
                    <a:pt x="570" y="30"/>
                    <a:pt x="555" y="88"/>
                  </a:cubicBezTo>
                  <a:cubicBezTo>
                    <a:pt x="0" y="2598"/>
                    <a:pt x="1343" y="5400"/>
                    <a:pt x="2481" y="7560"/>
                  </a:cubicBezTo>
                  <a:cubicBezTo>
                    <a:pt x="3211" y="8844"/>
                    <a:pt x="3765" y="10215"/>
                    <a:pt x="4086" y="11645"/>
                  </a:cubicBezTo>
                  <a:cubicBezTo>
                    <a:pt x="4261" y="12375"/>
                    <a:pt x="4320" y="13105"/>
                    <a:pt x="4320" y="13834"/>
                  </a:cubicBezTo>
                  <a:cubicBezTo>
                    <a:pt x="4291" y="14564"/>
                    <a:pt x="4086" y="15323"/>
                    <a:pt x="4145" y="16082"/>
                  </a:cubicBezTo>
                  <a:cubicBezTo>
                    <a:pt x="4145" y="16139"/>
                    <a:pt x="4220" y="16196"/>
                    <a:pt x="4288" y="16196"/>
                  </a:cubicBezTo>
                  <a:cubicBezTo>
                    <a:pt x="4324" y="16196"/>
                    <a:pt x="4358" y="16180"/>
                    <a:pt x="4378" y="16140"/>
                  </a:cubicBezTo>
                  <a:cubicBezTo>
                    <a:pt x="4904" y="14973"/>
                    <a:pt x="4670" y="13455"/>
                    <a:pt x="4553" y="12229"/>
                  </a:cubicBezTo>
                  <a:cubicBezTo>
                    <a:pt x="4407" y="11033"/>
                    <a:pt x="4086" y="9836"/>
                    <a:pt x="3619" y="8727"/>
                  </a:cubicBezTo>
                  <a:cubicBezTo>
                    <a:pt x="3036" y="7384"/>
                    <a:pt x="2277" y="6071"/>
                    <a:pt x="1781" y="4670"/>
                  </a:cubicBezTo>
                  <a:cubicBezTo>
                    <a:pt x="1255" y="3182"/>
                    <a:pt x="1226" y="1635"/>
                    <a:pt x="818" y="88"/>
                  </a:cubicBezTo>
                  <a:cubicBezTo>
                    <a:pt x="803" y="30"/>
                    <a:pt x="745" y="1"/>
                    <a:pt x="6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9" name="Google Shape;629;p23"/>
            <p:cNvSpPr/>
            <p:nvPr/>
          </p:nvSpPr>
          <p:spPr>
            <a:xfrm>
              <a:off x="5214900" y="2723975"/>
              <a:ext cx="6575" cy="14050"/>
            </a:xfrm>
            <a:custGeom>
              <a:avLst/>
              <a:gdLst/>
              <a:ahLst/>
              <a:cxnLst/>
              <a:rect l="l" t="t" r="r" b="b"/>
              <a:pathLst>
                <a:path w="263" h="562" extrusionOk="0">
                  <a:moveTo>
                    <a:pt x="131" y="0"/>
                  </a:moveTo>
                  <a:cubicBezTo>
                    <a:pt x="73" y="0"/>
                    <a:pt x="15" y="29"/>
                    <a:pt x="0" y="88"/>
                  </a:cubicBezTo>
                  <a:cubicBezTo>
                    <a:pt x="0" y="234"/>
                    <a:pt x="0" y="350"/>
                    <a:pt x="29" y="496"/>
                  </a:cubicBezTo>
                  <a:cubicBezTo>
                    <a:pt x="44" y="540"/>
                    <a:pt x="88" y="562"/>
                    <a:pt x="131" y="562"/>
                  </a:cubicBezTo>
                  <a:cubicBezTo>
                    <a:pt x="175" y="562"/>
                    <a:pt x="219" y="540"/>
                    <a:pt x="234" y="496"/>
                  </a:cubicBezTo>
                  <a:cubicBezTo>
                    <a:pt x="263" y="350"/>
                    <a:pt x="263" y="234"/>
                    <a:pt x="263" y="88"/>
                  </a:cubicBezTo>
                  <a:cubicBezTo>
                    <a:pt x="248" y="29"/>
                    <a:pt x="190" y="0"/>
                    <a:pt x="13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0" name="Google Shape;630;p23"/>
            <p:cNvSpPr/>
            <p:nvPr/>
          </p:nvSpPr>
          <p:spPr>
            <a:xfrm>
              <a:off x="5196650" y="2681050"/>
              <a:ext cx="94875" cy="829475"/>
            </a:xfrm>
            <a:custGeom>
              <a:avLst/>
              <a:gdLst/>
              <a:ahLst/>
              <a:cxnLst/>
              <a:rect l="l" t="t" r="r" b="b"/>
              <a:pathLst>
                <a:path w="3795" h="33179" extrusionOk="0">
                  <a:moveTo>
                    <a:pt x="1031" y="1"/>
                  </a:moveTo>
                  <a:cubicBezTo>
                    <a:pt x="1003" y="1"/>
                    <a:pt x="976" y="17"/>
                    <a:pt x="964" y="54"/>
                  </a:cubicBezTo>
                  <a:cubicBezTo>
                    <a:pt x="1" y="5540"/>
                    <a:pt x="2277" y="10794"/>
                    <a:pt x="2540" y="16251"/>
                  </a:cubicBezTo>
                  <a:cubicBezTo>
                    <a:pt x="2656" y="19082"/>
                    <a:pt x="2744" y="21942"/>
                    <a:pt x="2890" y="24803"/>
                  </a:cubicBezTo>
                  <a:cubicBezTo>
                    <a:pt x="3036" y="27575"/>
                    <a:pt x="3007" y="30465"/>
                    <a:pt x="3503" y="33179"/>
                  </a:cubicBezTo>
                  <a:lnTo>
                    <a:pt x="3532" y="33179"/>
                  </a:lnTo>
                  <a:cubicBezTo>
                    <a:pt x="3795" y="30435"/>
                    <a:pt x="3561" y="27546"/>
                    <a:pt x="3474" y="24803"/>
                  </a:cubicBezTo>
                  <a:cubicBezTo>
                    <a:pt x="3386" y="21942"/>
                    <a:pt x="3357" y="19082"/>
                    <a:pt x="3123" y="16251"/>
                  </a:cubicBezTo>
                  <a:cubicBezTo>
                    <a:pt x="2656" y="10852"/>
                    <a:pt x="818" y="5511"/>
                    <a:pt x="1110" y="83"/>
                  </a:cubicBezTo>
                  <a:cubicBezTo>
                    <a:pt x="1110" y="32"/>
                    <a:pt x="1070" y="1"/>
                    <a:pt x="103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631" name="Google Shape;631;p23"/>
          <p:cNvSpPr/>
          <p:nvPr/>
        </p:nvSpPr>
        <p:spPr>
          <a:xfrm>
            <a:off x="-685733" y="-357066"/>
            <a:ext cx="3072281" cy="7752020"/>
          </a:xfrm>
          <a:custGeom>
            <a:avLst/>
            <a:gdLst/>
            <a:ahLst/>
            <a:cxnLst/>
            <a:rect l="l" t="t" r="r" b="b"/>
            <a:pathLst>
              <a:path w="46260" h="141134" extrusionOk="0">
                <a:moveTo>
                  <a:pt x="21790" y="0"/>
                </a:moveTo>
                <a:cubicBezTo>
                  <a:pt x="20371" y="0"/>
                  <a:pt x="18969" y="142"/>
                  <a:pt x="17599" y="460"/>
                </a:cubicBezTo>
                <a:cubicBezTo>
                  <a:pt x="2365" y="4021"/>
                  <a:pt x="5662" y="29908"/>
                  <a:pt x="4962" y="41524"/>
                </a:cubicBezTo>
                <a:cubicBezTo>
                  <a:pt x="3853" y="59706"/>
                  <a:pt x="3503" y="77947"/>
                  <a:pt x="3590" y="96158"/>
                </a:cubicBezTo>
                <a:cubicBezTo>
                  <a:pt x="3649" y="106490"/>
                  <a:pt x="1" y="122921"/>
                  <a:pt x="7764" y="131297"/>
                </a:cubicBezTo>
                <a:cubicBezTo>
                  <a:pt x="13718" y="137718"/>
                  <a:pt x="23874" y="139265"/>
                  <a:pt x="32017" y="140929"/>
                </a:cubicBezTo>
                <a:cubicBezTo>
                  <a:pt x="32701" y="141067"/>
                  <a:pt x="33353" y="141134"/>
                  <a:pt x="33974" y="141134"/>
                </a:cubicBezTo>
                <a:cubicBezTo>
                  <a:pt x="43579" y="141134"/>
                  <a:pt x="45810" y="125173"/>
                  <a:pt x="46084" y="110809"/>
                </a:cubicBezTo>
                <a:cubicBezTo>
                  <a:pt x="46259" y="101499"/>
                  <a:pt x="45617" y="92860"/>
                  <a:pt x="45588" y="89679"/>
                </a:cubicBezTo>
                <a:cubicBezTo>
                  <a:pt x="45500" y="63879"/>
                  <a:pt x="45792" y="38080"/>
                  <a:pt x="46026" y="12280"/>
                </a:cubicBezTo>
                <a:cubicBezTo>
                  <a:pt x="46026" y="10908"/>
                  <a:pt x="46026" y="9420"/>
                  <a:pt x="45267" y="8282"/>
                </a:cubicBezTo>
                <a:cubicBezTo>
                  <a:pt x="44596" y="7289"/>
                  <a:pt x="43457" y="6735"/>
                  <a:pt x="42377" y="6239"/>
                </a:cubicBezTo>
                <a:cubicBezTo>
                  <a:pt x="36304" y="3494"/>
                  <a:pt x="28836" y="0"/>
                  <a:pt x="21790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32" name="Google Shape;632;p23"/>
          <p:cNvSpPr/>
          <p:nvPr/>
        </p:nvSpPr>
        <p:spPr>
          <a:xfrm rot="-6299968">
            <a:off x="1435285" y="-176516"/>
            <a:ext cx="1601571" cy="1194621"/>
          </a:xfrm>
          <a:custGeom>
            <a:avLst/>
            <a:gdLst/>
            <a:ahLst/>
            <a:cxnLst/>
            <a:rect l="l" t="t" r="r" b="b"/>
            <a:pathLst>
              <a:path w="21555" h="16078" extrusionOk="0">
                <a:moveTo>
                  <a:pt x="2910" y="857"/>
                </a:moveTo>
                <a:cubicBezTo>
                  <a:pt x="3815" y="886"/>
                  <a:pt x="4691" y="1091"/>
                  <a:pt x="5508" y="1441"/>
                </a:cubicBezTo>
                <a:cubicBezTo>
                  <a:pt x="6821" y="1937"/>
                  <a:pt x="8952" y="2900"/>
                  <a:pt x="8747" y="4622"/>
                </a:cubicBezTo>
                <a:cubicBezTo>
                  <a:pt x="7930" y="4505"/>
                  <a:pt x="7142" y="4564"/>
                  <a:pt x="6325" y="4359"/>
                </a:cubicBezTo>
                <a:cubicBezTo>
                  <a:pt x="5479" y="4126"/>
                  <a:pt x="4662" y="3717"/>
                  <a:pt x="3990" y="3134"/>
                </a:cubicBezTo>
                <a:cubicBezTo>
                  <a:pt x="3144" y="2433"/>
                  <a:pt x="2356" y="1587"/>
                  <a:pt x="1393" y="1062"/>
                </a:cubicBezTo>
                <a:cubicBezTo>
                  <a:pt x="1889" y="945"/>
                  <a:pt x="2414" y="886"/>
                  <a:pt x="2910" y="857"/>
                </a:cubicBezTo>
                <a:close/>
                <a:moveTo>
                  <a:pt x="9886" y="595"/>
                </a:moveTo>
                <a:cubicBezTo>
                  <a:pt x="10411" y="857"/>
                  <a:pt x="10849" y="1207"/>
                  <a:pt x="11257" y="1616"/>
                </a:cubicBezTo>
                <a:cubicBezTo>
                  <a:pt x="11841" y="2112"/>
                  <a:pt x="12308" y="2696"/>
                  <a:pt x="12629" y="3367"/>
                </a:cubicBezTo>
                <a:cubicBezTo>
                  <a:pt x="12921" y="4068"/>
                  <a:pt x="12950" y="4856"/>
                  <a:pt x="12717" y="5585"/>
                </a:cubicBezTo>
                <a:cubicBezTo>
                  <a:pt x="12629" y="5936"/>
                  <a:pt x="12425" y="6227"/>
                  <a:pt x="12133" y="6432"/>
                </a:cubicBezTo>
                <a:cubicBezTo>
                  <a:pt x="11987" y="6548"/>
                  <a:pt x="11870" y="6694"/>
                  <a:pt x="11783" y="6840"/>
                </a:cubicBezTo>
                <a:cubicBezTo>
                  <a:pt x="10790" y="5994"/>
                  <a:pt x="10878" y="4622"/>
                  <a:pt x="10761" y="3455"/>
                </a:cubicBezTo>
                <a:cubicBezTo>
                  <a:pt x="10615" y="2462"/>
                  <a:pt x="10353" y="1499"/>
                  <a:pt x="9886" y="595"/>
                </a:cubicBezTo>
                <a:close/>
                <a:moveTo>
                  <a:pt x="8397" y="7120"/>
                </a:moveTo>
                <a:cubicBezTo>
                  <a:pt x="8640" y="7120"/>
                  <a:pt x="8884" y="7133"/>
                  <a:pt x="9127" y="7161"/>
                </a:cubicBezTo>
                <a:cubicBezTo>
                  <a:pt x="9827" y="7190"/>
                  <a:pt x="10499" y="7307"/>
                  <a:pt x="11170" y="7453"/>
                </a:cubicBezTo>
                <a:cubicBezTo>
                  <a:pt x="10966" y="8183"/>
                  <a:pt x="10207" y="8183"/>
                  <a:pt x="9565" y="8358"/>
                </a:cubicBezTo>
                <a:cubicBezTo>
                  <a:pt x="8923" y="8533"/>
                  <a:pt x="8368" y="8825"/>
                  <a:pt x="7755" y="8971"/>
                </a:cubicBezTo>
                <a:cubicBezTo>
                  <a:pt x="7223" y="9075"/>
                  <a:pt x="6686" y="9126"/>
                  <a:pt x="6150" y="9126"/>
                </a:cubicBezTo>
                <a:cubicBezTo>
                  <a:pt x="5480" y="9126"/>
                  <a:pt x="4814" y="9045"/>
                  <a:pt x="4165" y="8883"/>
                </a:cubicBezTo>
                <a:cubicBezTo>
                  <a:pt x="4486" y="8766"/>
                  <a:pt x="4807" y="8591"/>
                  <a:pt x="5099" y="8416"/>
                </a:cubicBezTo>
                <a:cubicBezTo>
                  <a:pt x="5683" y="8037"/>
                  <a:pt x="6179" y="7482"/>
                  <a:pt x="6850" y="7278"/>
                </a:cubicBezTo>
                <a:cubicBezTo>
                  <a:pt x="7366" y="7179"/>
                  <a:pt x="7882" y="7120"/>
                  <a:pt x="8397" y="7120"/>
                </a:cubicBezTo>
                <a:close/>
                <a:moveTo>
                  <a:pt x="15664" y="3309"/>
                </a:moveTo>
                <a:lnTo>
                  <a:pt x="15664" y="3309"/>
                </a:lnTo>
                <a:cubicBezTo>
                  <a:pt x="16160" y="3688"/>
                  <a:pt x="16598" y="4184"/>
                  <a:pt x="16948" y="4710"/>
                </a:cubicBezTo>
                <a:cubicBezTo>
                  <a:pt x="17328" y="5352"/>
                  <a:pt x="16803" y="6286"/>
                  <a:pt x="16569" y="6899"/>
                </a:cubicBezTo>
                <a:cubicBezTo>
                  <a:pt x="16306" y="7628"/>
                  <a:pt x="16073" y="8241"/>
                  <a:pt x="15431" y="8708"/>
                </a:cubicBezTo>
                <a:cubicBezTo>
                  <a:pt x="15098" y="8946"/>
                  <a:pt x="14572" y="9222"/>
                  <a:pt x="14120" y="9222"/>
                </a:cubicBezTo>
                <a:cubicBezTo>
                  <a:pt x="14017" y="9222"/>
                  <a:pt x="13918" y="9208"/>
                  <a:pt x="13826" y="9175"/>
                </a:cubicBezTo>
                <a:lnTo>
                  <a:pt x="13796" y="9146"/>
                </a:lnTo>
                <a:cubicBezTo>
                  <a:pt x="13826" y="9117"/>
                  <a:pt x="13826" y="9117"/>
                  <a:pt x="13796" y="9088"/>
                </a:cubicBezTo>
                <a:cubicBezTo>
                  <a:pt x="13796" y="7891"/>
                  <a:pt x="15022" y="7220"/>
                  <a:pt x="15460" y="6227"/>
                </a:cubicBezTo>
                <a:cubicBezTo>
                  <a:pt x="15839" y="5293"/>
                  <a:pt x="15489" y="4272"/>
                  <a:pt x="15664" y="3309"/>
                </a:cubicBezTo>
                <a:close/>
                <a:moveTo>
                  <a:pt x="12060" y="9960"/>
                </a:moveTo>
                <a:cubicBezTo>
                  <a:pt x="12232" y="9960"/>
                  <a:pt x="12403" y="9970"/>
                  <a:pt x="12571" y="9992"/>
                </a:cubicBezTo>
                <a:lnTo>
                  <a:pt x="12571" y="9963"/>
                </a:lnTo>
                <a:cubicBezTo>
                  <a:pt x="12863" y="9963"/>
                  <a:pt x="13154" y="9992"/>
                  <a:pt x="13446" y="10021"/>
                </a:cubicBezTo>
                <a:cubicBezTo>
                  <a:pt x="12571" y="11014"/>
                  <a:pt x="11695" y="12035"/>
                  <a:pt x="10382" y="12444"/>
                </a:cubicBezTo>
                <a:cubicBezTo>
                  <a:pt x="9816" y="12605"/>
                  <a:pt x="9238" y="12668"/>
                  <a:pt x="8656" y="12668"/>
                </a:cubicBezTo>
                <a:cubicBezTo>
                  <a:pt x="7977" y="12668"/>
                  <a:pt x="7293" y="12583"/>
                  <a:pt x="6617" y="12473"/>
                </a:cubicBezTo>
                <a:cubicBezTo>
                  <a:pt x="7551" y="12035"/>
                  <a:pt x="8397" y="11364"/>
                  <a:pt x="9273" y="10809"/>
                </a:cubicBezTo>
                <a:cubicBezTo>
                  <a:pt x="9886" y="10401"/>
                  <a:pt x="10528" y="10138"/>
                  <a:pt x="11228" y="10021"/>
                </a:cubicBezTo>
                <a:cubicBezTo>
                  <a:pt x="11499" y="9985"/>
                  <a:pt x="11780" y="9960"/>
                  <a:pt x="12060" y="9960"/>
                </a:cubicBezTo>
                <a:close/>
                <a:moveTo>
                  <a:pt x="20042" y="8037"/>
                </a:moveTo>
                <a:lnTo>
                  <a:pt x="20042" y="8037"/>
                </a:lnTo>
                <a:cubicBezTo>
                  <a:pt x="19721" y="8650"/>
                  <a:pt x="19517" y="9379"/>
                  <a:pt x="19254" y="10021"/>
                </a:cubicBezTo>
                <a:cubicBezTo>
                  <a:pt x="18877" y="10802"/>
                  <a:pt x="17755" y="12899"/>
                  <a:pt x="16622" y="12899"/>
                </a:cubicBezTo>
                <a:cubicBezTo>
                  <a:pt x="16526" y="12899"/>
                  <a:pt x="16431" y="12884"/>
                  <a:pt x="16336" y="12852"/>
                </a:cubicBezTo>
                <a:lnTo>
                  <a:pt x="16306" y="12794"/>
                </a:lnTo>
                <a:cubicBezTo>
                  <a:pt x="16248" y="12152"/>
                  <a:pt x="16394" y="11510"/>
                  <a:pt x="16744" y="10955"/>
                </a:cubicBezTo>
                <a:cubicBezTo>
                  <a:pt x="17153" y="10430"/>
                  <a:pt x="17620" y="9992"/>
                  <a:pt x="18116" y="9584"/>
                </a:cubicBezTo>
                <a:cubicBezTo>
                  <a:pt x="18729" y="9029"/>
                  <a:pt x="19371" y="8504"/>
                  <a:pt x="20042" y="8037"/>
                </a:cubicBezTo>
                <a:close/>
                <a:moveTo>
                  <a:pt x="15437" y="12994"/>
                </a:moveTo>
                <a:cubicBezTo>
                  <a:pt x="15494" y="12994"/>
                  <a:pt x="15550" y="12995"/>
                  <a:pt x="15606" y="12998"/>
                </a:cubicBezTo>
                <a:cubicBezTo>
                  <a:pt x="15635" y="13028"/>
                  <a:pt x="15664" y="13086"/>
                  <a:pt x="15694" y="13086"/>
                </a:cubicBezTo>
                <a:cubicBezTo>
                  <a:pt x="15752" y="14399"/>
                  <a:pt x="14380" y="15246"/>
                  <a:pt x="13213" y="15479"/>
                </a:cubicBezTo>
                <a:cubicBezTo>
                  <a:pt x="12611" y="15593"/>
                  <a:pt x="11991" y="15652"/>
                  <a:pt x="11368" y="15652"/>
                </a:cubicBezTo>
                <a:cubicBezTo>
                  <a:pt x="10873" y="15652"/>
                  <a:pt x="10376" y="15615"/>
                  <a:pt x="9886" y="15537"/>
                </a:cubicBezTo>
                <a:cubicBezTo>
                  <a:pt x="10790" y="15362"/>
                  <a:pt x="11666" y="15012"/>
                  <a:pt x="12425" y="14487"/>
                </a:cubicBezTo>
                <a:cubicBezTo>
                  <a:pt x="12892" y="14020"/>
                  <a:pt x="13388" y="13640"/>
                  <a:pt x="13972" y="13319"/>
                </a:cubicBezTo>
                <a:cubicBezTo>
                  <a:pt x="14418" y="13109"/>
                  <a:pt x="14934" y="12994"/>
                  <a:pt x="15437" y="12994"/>
                </a:cubicBezTo>
                <a:close/>
                <a:moveTo>
                  <a:pt x="9406" y="1"/>
                </a:moveTo>
                <a:cubicBezTo>
                  <a:pt x="9235" y="1"/>
                  <a:pt x="9108" y="181"/>
                  <a:pt x="9185" y="361"/>
                </a:cubicBezTo>
                <a:cubicBezTo>
                  <a:pt x="9856" y="1529"/>
                  <a:pt x="10236" y="2813"/>
                  <a:pt x="10323" y="4155"/>
                </a:cubicBezTo>
                <a:cubicBezTo>
                  <a:pt x="10353" y="4768"/>
                  <a:pt x="10440" y="5381"/>
                  <a:pt x="10615" y="5965"/>
                </a:cubicBezTo>
                <a:cubicBezTo>
                  <a:pt x="10148" y="5527"/>
                  <a:pt x="9652" y="5118"/>
                  <a:pt x="9156" y="4710"/>
                </a:cubicBezTo>
                <a:cubicBezTo>
                  <a:pt x="9360" y="2988"/>
                  <a:pt x="7638" y="1850"/>
                  <a:pt x="6238" y="1266"/>
                </a:cubicBezTo>
                <a:cubicBezTo>
                  <a:pt x="5333" y="857"/>
                  <a:pt x="4340" y="565"/>
                  <a:pt x="3348" y="449"/>
                </a:cubicBezTo>
                <a:cubicBezTo>
                  <a:pt x="3248" y="440"/>
                  <a:pt x="3148" y="436"/>
                  <a:pt x="3048" y="436"/>
                </a:cubicBezTo>
                <a:cubicBezTo>
                  <a:pt x="2260" y="436"/>
                  <a:pt x="1487" y="674"/>
                  <a:pt x="700" y="674"/>
                </a:cubicBezTo>
                <a:cubicBezTo>
                  <a:pt x="571" y="674"/>
                  <a:pt x="442" y="668"/>
                  <a:pt x="313" y="653"/>
                </a:cubicBezTo>
                <a:cubicBezTo>
                  <a:pt x="304" y="652"/>
                  <a:pt x="295" y="651"/>
                  <a:pt x="287" y="651"/>
                </a:cubicBezTo>
                <a:cubicBezTo>
                  <a:pt x="47" y="651"/>
                  <a:pt x="1" y="1035"/>
                  <a:pt x="255" y="1120"/>
                </a:cubicBezTo>
                <a:cubicBezTo>
                  <a:pt x="1772" y="1529"/>
                  <a:pt x="2764" y="2842"/>
                  <a:pt x="3961" y="3776"/>
                </a:cubicBezTo>
                <a:cubicBezTo>
                  <a:pt x="4632" y="4301"/>
                  <a:pt x="5420" y="4651"/>
                  <a:pt x="6238" y="4856"/>
                </a:cubicBezTo>
                <a:cubicBezTo>
                  <a:pt x="7142" y="5089"/>
                  <a:pt x="8076" y="4972"/>
                  <a:pt x="8981" y="5177"/>
                </a:cubicBezTo>
                <a:cubicBezTo>
                  <a:pt x="9681" y="5760"/>
                  <a:pt x="10353" y="6344"/>
                  <a:pt x="10995" y="6957"/>
                </a:cubicBezTo>
                <a:cubicBezTo>
                  <a:pt x="10204" y="6781"/>
                  <a:pt x="9391" y="6690"/>
                  <a:pt x="8577" y="6690"/>
                </a:cubicBezTo>
                <a:cubicBezTo>
                  <a:pt x="8040" y="6690"/>
                  <a:pt x="7501" y="6730"/>
                  <a:pt x="6967" y="6811"/>
                </a:cubicBezTo>
                <a:cubicBezTo>
                  <a:pt x="6325" y="6957"/>
                  <a:pt x="5712" y="7278"/>
                  <a:pt x="5245" y="7716"/>
                </a:cubicBezTo>
                <a:cubicBezTo>
                  <a:pt x="4603" y="8212"/>
                  <a:pt x="3874" y="8562"/>
                  <a:pt x="3086" y="8737"/>
                </a:cubicBezTo>
                <a:cubicBezTo>
                  <a:pt x="2852" y="8796"/>
                  <a:pt x="2852" y="9117"/>
                  <a:pt x="3086" y="9175"/>
                </a:cubicBezTo>
                <a:cubicBezTo>
                  <a:pt x="4137" y="9400"/>
                  <a:pt x="5236" y="9626"/>
                  <a:pt x="6330" y="9626"/>
                </a:cubicBezTo>
                <a:cubicBezTo>
                  <a:pt x="6937" y="9626"/>
                  <a:pt x="7541" y="9556"/>
                  <a:pt x="8135" y="9379"/>
                </a:cubicBezTo>
                <a:cubicBezTo>
                  <a:pt x="8923" y="9146"/>
                  <a:pt x="9623" y="8825"/>
                  <a:pt x="10411" y="8650"/>
                </a:cubicBezTo>
                <a:cubicBezTo>
                  <a:pt x="10995" y="8562"/>
                  <a:pt x="11462" y="8124"/>
                  <a:pt x="11578" y="7570"/>
                </a:cubicBezTo>
                <a:cubicBezTo>
                  <a:pt x="12133" y="8095"/>
                  <a:pt x="12629" y="8650"/>
                  <a:pt x="13125" y="9233"/>
                </a:cubicBezTo>
                <a:cubicBezTo>
                  <a:pt x="13125" y="9292"/>
                  <a:pt x="13154" y="9350"/>
                  <a:pt x="13213" y="9379"/>
                </a:cubicBezTo>
                <a:cubicBezTo>
                  <a:pt x="13242" y="9409"/>
                  <a:pt x="13300" y="9438"/>
                  <a:pt x="13359" y="9496"/>
                </a:cubicBezTo>
                <a:lnTo>
                  <a:pt x="13446" y="9613"/>
                </a:lnTo>
                <a:cubicBezTo>
                  <a:pt x="13300" y="9613"/>
                  <a:pt x="13154" y="9584"/>
                  <a:pt x="13008" y="9584"/>
                </a:cubicBezTo>
                <a:cubicBezTo>
                  <a:pt x="12752" y="9549"/>
                  <a:pt x="12496" y="9535"/>
                  <a:pt x="12233" y="9535"/>
                </a:cubicBezTo>
                <a:cubicBezTo>
                  <a:pt x="12048" y="9535"/>
                  <a:pt x="11859" y="9542"/>
                  <a:pt x="11666" y="9554"/>
                </a:cubicBezTo>
                <a:cubicBezTo>
                  <a:pt x="10936" y="9584"/>
                  <a:pt x="10236" y="9788"/>
                  <a:pt x="9565" y="10109"/>
                </a:cubicBezTo>
                <a:cubicBezTo>
                  <a:pt x="8222" y="10809"/>
                  <a:pt x="7142" y="11948"/>
                  <a:pt x="5654" y="12385"/>
                </a:cubicBezTo>
                <a:cubicBezTo>
                  <a:pt x="5450" y="12444"/>
                  <a:pt x="5420" y="12794"/>
                  <a:pt x="5654" y="12823"/>
                </a:cubicBezTo>
                <a:cubicBezTo>
                  <a:pt x="6631" y="13004"/>
                  <a:pt x="7642" y="13185"/>
                  <a:pt x="8645" y="13185"/>
                </a:cubicBezTo>
                <a:cubicBezTo>
                  <a:pt x="9260" y="13185"/>
                  <a:pt x="9871" y="13117"/>
                  <a:pt x="10469" y="12940"/>
                </a:cubicBezTo>
                <a:cubicBezTo>
                  <a:pt x="11929" y="12473"/>
                  <a:pt x="12892" y="11335"/>
                  <a:pt x="13884" y="10226"/>
                </a:cubicBezTo>
                <a:lnTo>
                  <a:pt x="13942" y="10226"/>
                </a:lnTo>
                <a:cubicBezTo>
                  <a:pt x="14497" y="10985"/>
                  <a:pt x="15051" y="11743"/>
                  <a:pt x="15548" y="12561"/>
                </a:cubicBezTo>
                <a:cubicBezTo>
                  <a:pt x="15510" y="12560"/>
                  <a:pt x="15472" y="12559"/>
                  <a:pt x="15435" y="12559"/>
                </a:cubicBezTo>
                <a:cubicBezTo>
                  <a:pt x="14426" y="12559"/>
                  <a:pt x="13476" y="12936"/>
                  <a:pt x="12717" y="13611"/>
                </a:cubicBezTo>
                <a:cubicBezTo>
                  <a:pt x="12191" y="14107"/>
                  <a:pt x="11549" y="14516"/>
                  <a:pt x="10849" y="14779"/>
                </a:cubicBezTo>
                <a:cubicBezTo>
                  <a:pt x="10178" y="14983"/>
                  <a:pt x="9477" y="15129"/>
                  <a:pt x="8806" y="15333"/>
                </a:cubicBezTo>
                <a:cubicBezTo>
                  <a:pt x="8572" y="15392"/>
                  <a:pt x="8572" y="15713"/>
                  <a:pt x="8806" y="15771"/>
                </a:cubicBezTo>
                <a:cubicBezTo>
                  <a:pt x="9531" y="15964"/>
                  <a:pt x="10277" y="16078"/>
                  <a:pt x="11042" y="16078"/>
                </a:cubicBezTo>
                <a:cubicBezTo>
                  <a:pt x="11200" y="16078"/>
                  <a:pt x="11360" y="16073"/>
                  <a:pt x="11520" y="16063"/>
                </a:cubicBezTo>
                <a:cubicBezTo>
                  <a:pt x="12308" y="16063"/>
                  <a:pt x="13125" y="15975"/>
                  <a:pt x="13913" y="15771"/>
                </a:cubicBezTo>
                <a:cubicBezTo>
                  <a:pt x="14993" y="15421"/>
                  <a:pt x="15956" y="14574"/>
                  <a:pt x="16131" y="13465"/>
                </a:cubicBezTo>
                <a:cubicBezTo>
                  <a:pt x="16452" y="14020"/>
                  <a:pt x="16744" y="14604"/>
                  <a:pt x="17036" y="15216"/>
                </a:cubicBezTo>
                <a:cubicBezTo>
                  <a:pt x="17072" y="15298"/>
                  <a:pt x="17136" y="15332"/>
                  <a:pt x="17204" y="15332"/>
                </a:cubicBezTo>
                <a:cubicBezTo>
                  <a:pt x="17356" y="15332"/>
                  <a:pt x="17525" y="15164"/>
                  <a:pt x="17445" y="14983"/>
                </a:cubicBezTo>
                <a:cubicBezTo>
                  <a:pt x="17182" y="14428"/>
                  <a:pt x="16890" y="13903"/>
                  <a:pt x="16627" y="13378"/>
                </a:cubicBezTo>
                <a:cubicBezTo>
                  <a:pt x="17649" y="13349"/>
                  <a:pt x="18583" y="12035"/>
                  <a:pt x="19079" y="11276"/>
                </a:cubicBezTo>
                <a:cubicBezTo>
                  <a:pt x="19488" y="10576"/>
                  <a:pt x="19809" y="9846"/>
                  <a:pt x="20071" y="9088"/>
                </a:cubicBezTo>
                <a:cubicBezTo>
                  <a:pt x="20334" y="8387"/>
                  <a:pt x="20626" y="7628"/>
                  <a:pt x="21326" y="7278"/>
                </a:cubicBezTo>
                <a:cubicBezTo>
                  <a:pt x="21555" y="7151"/>
                  <a:pt x="21408" y="6847"/>
                  <a:pt x="21193" y="6847"/>
                </a:cubicBezTo>
                <a:cubicBezTo>
                  <a:pt x="21161" y="6847"/>
                  <a:pt x="21127" y="6854"/>
                  <a:pt x="21093" y="6869"/>
                </a:cubicBezTo>
                <a:cubicBezTo>
                  <a:pt x="19779" y="7570"/>
                  <a:pt x="18612" y="8416"/>
                  <a:pt x="17561" y="9467"/>
                </a:cubicBezTo>
                <a:cubicBezTo>
                  <a:pt x="17007" y="9876"/>
                  <a:pt x="16540" y="10372"/>
                  <a:pt x="16160" y="10955"/>
                </a:cubicBezTo>
                <a:cubicBezTo>
                  <a:pt x="15985" y="11306"/>
                  <a:pt x="15869" y="11685"/>
                  <a:pt x="15839" y="12094"/>
                </a:cubicBezTo>
                <a:cubicBezTo>
                  <a:pt x="15314" y="11247"/>
                  <a:pt x="14760" y="10459"/>
                  <a:pt x="14147" y="9700"/>
                </a:cubicBezTo>
                <a:cubicBezTo>
                  <a:pt x="14526" y="9671"/>
                  <a:pt x="14906" y="9554"/>
                  <a:pt x="15256" y="9379"/>
                </a:cubicBezTo>
                <a:cubicBezTo>
                  <a:pt x="16015" y="9000"/>
                  <a:pt x="16598" y="8329"/>
                  <a:pt x="16861" y="7512"/>
                </a:cubicBezTo>
                <a:cubicBezTo>
                  <a:pt x="17065" y="6986"/>
                  <a:pt x="17240" y="6490"/>
                  <a:pt x="17415" y="5965"/>
                </a:cubicBezTo>
                <a:cubicBezTo>
                  <a:pt x="17591" y="5585"/>
                  <a:pt x="17591" y="5148"/>
                  <a:pt x="17474" y="4739"/>
                </a:cubicBezTo>
                <a:cubicBezTo>
                  <a:pt x="17270" y="4359"/>
                  <a:pt x="17007" y="4009"/>
                  <a:pt x="16715" y="3717"/>
                </a:cubicBezTo>
                <a:cubicBezTo>
                  <a:pt x="16394" y="3338"/>
                  <a:pt x="16015" y="3017"/>
                  <a:pt x="15664" y="2725"/>
                </a:cubicBezTo>
                <a:cubicBezTo>
                  <a:pt x="15618" y="2697"/>
                  <a:pt x="15568" y="2684"/>
                  <a:pt x="15521" y="2684"/>
                </a:cubicBezTo>
                <a:cubicBezTo>
                  <a:pt x="15421" y="2684"/>
                  <a:pt x="15334" y="2743"/>
                  <a:pt x="15314" y="2842"/>
                </a:cubicBezTo>
                <a:cubicBezTo>
                  <a:pt x="14935" y="3980"/>
                  <a:pt x="15518" y="5264"/>
                  <a:pt x="14876" y="6344"/>
                </a:cubicBezTo>
                <a:cubicBezTo>
                  <a:pt x="14380" y="7161"/>
                  <a:pt x="13534" y="7803"/>
                  <a:pt x="13359" y="8737"/>
                </a:cubicBezTo>
                <a:cubicBezTo>
                  <a:pt x="12950" y="8241"/>
                  <a:pt x="12512" y="7774"/>
                  <a:pt x="12045" y="7307"/>
                </a:cubicBezTo>
                <a:cubicBezTo>
                  <a:pt x="12045" y="7307"/>
                  <a:pt x="12075" y="7307"/>
                  <a:pt x="12075" y="7278"/>
                </a:cubicBezTo>
                <a:cubicBezTo>
                  <a:pt x="12250" y="6869"/>
                  <a:pt x="12658" y="6753"/>
                  <a:pt x="12892" y="6373"/>
                </a:cubicBezTo>
                <a:cubicBezTo>
                  <a:pt x="13067" y="6052"/>
                  <a:pt x="13184" y="5702"/>
                  <a:pt x="13242" y="5352"/>
                </a:cubicBezTo>
                <a:cubicBezTo>
                  <a:pt x="13388" y="4593"/>
                  <a:pt x="13300" y="3805"/>
                  <a:pt x="12979" y="3134"/>
                </a:cubicBezTo>
                <a:cubicBezTo>
                  <a:pt x="12600" y="2375"/>
                  <a:pt x="12075" y="1704"/>
                  <a:pt x="11403" y="1178"/>
                </a:cubicBezTo>
                <a:cubicBezTo>
                  <a:pt x="10849" y="653"/>
                  <a:pt x="10236" y="157"/>
                  <a:pt x="9477" y="11"/>
                </a:cubicBezTo>
                <a:cubicBezTo>
                  <a:pt x="9453" y="4"/>
                  <a:pt x="9429" y="1"/>
                  <a:pt x="940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633" name="Google Shape;633;p23"/>
          <p:cNvGrpSpPr/>
          <p:nvPr/>
        </p:nvGrpSpPr>
        <p:grpSpPr>
          <a:xfrm rot="5400000">
            <a:off x="1633319" y="4600049"/>
            <a:ext cx="1548260" cy="979184"/>
            <a:chOff x="5161625" y="732525"/>
            <a:chExt cx="456050" cy="288425"/>
          </a:xfrm>
        </p:grpSpPr>
        <p:sp>
          <p:nvSpPr>
            <p:cNvPr id="634" name="Google Shape;634;p23"/>
            <p:cNvSpPr/>
            <p:nvPr/>
          </p:nvSpPr>
          <p:spPr>
            <a:xfrm>
              <a:off x="5417000" y="739375"/>
              <a:ext cx="70075" cy="59075"/>
            </a:xfrm>
            <a:custGeom>
              <a:avLst/>
              <a:gdLst/>
              <a:ahLst/>
              <a:cxnLst/>
              <a:rect l="l" t="t" r="r" b="b"/>
              <a:pathLst>
                <a:path w="2803" h="2363" extrusionOk="0">
                  <a:moveTo>
                    <a:pt x="2131" y="0"/>
                  </a:moveTo>
                  <a:cubicBezTo>
                    <a:pt x="1927" y="0"/>
                    <a:pt x="1752" y="29"/>
                    <a:pt x="1547" y="59"/>
                  </a:cubicBezTo>
                  <a:cubicBezTo>
                    <a:pt x="1438" y="27"/>
                    <a:pt x="1326" y="13"/>
                    <a:pt x="1215" y="13"/>
                  </a:cubicBezTo>
                  <a:cubicBezTo>
                    <a:pt x="910" y="13"/>
                    <a:pt x="607" y="121"/>
                    <a:pt x="351" y="292"/>
                  </a:cubicBezTo>
                  <a:cubicBezTo>
                    <a:pt x="176" y="438"/>
                    <a:pt x="59" y="672"/>
                    <a:pt x="88" y="905"/>
                  </a:cubicBezTo>
                  <a:cubicBezTo>
                    <a:pt x="0" y="1138"/>
                    <a:pt x="59" y="1372"/>
                    <a:pt x="234" y="1518"/>
                  </a:cubicBezTo>
                  <a:cubicBezTo>
                    <a:pt x="379" y="2036"/>
                    <a:pt x="862" y="2362"/>
                    <a:pt x="1360" y="2362"/>
                  </a:cubicBezTo>
                  <a:cubicBezTo>
                    <a:pt x="1563" y="2362"/>
                    <a:pt x="1769" y="2308"/>
                    <a:pt x="1956" y="2189"/>
                  </a:cubicBezTo>
                  <a:cubicBezTo>
                    <a:pt x="2219" y="1985"/>
                    <a:pt x="2394" y="1722"/>
                    <a:pt x="2423" y="1372"/>
                  </a:cubicBezTo>
                  <a:cubicBezTo>
                    <a:pt x="2510" y="1226"/>
                    <a:pt x="2510" y="1051"/>
                    <a:pt x="2452" y="905"/>
                  </a:cubicBezTo>
                  <a:cubicBezTo>
                    <a:pt x="2802" y="584"/>
                    <a:pt x="2598" y="0"/>
                    <a:pt x="213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5" name="Google Shape;635;p23"/>
            <p:cNvSpPr/>
            <p:nvPr/>
          </p:nvSpPr>
          <p:spPr>
            <a:xfrm>
              <a:off x="5290050" y="825250"/>
              <a:ext cx="72975" cy="59500"/>
            </a:xfrm>
            <a:custGeom>
              <a:avLst/>
              <a:gdLst/>
              <a:ahLst/>
              <a:cxnLst/>
              <a:rect l="l" t="t" r="r" b="b"/>
              <a:pathLst>
                <a:path w="2919" h="2380" extrusionOk="0">
                  <a:moveTo>
                    <a:pt x="1876" y="1"/>
                  </a:moveTo>
                  <a:cubicBezTo>
                    <a:pt x="1687" y="1"/>
                    <a:pt x="1493" y="32"/>
                    <a:pt x="1314" y="67"/>
                  </a:cubicBezTo>
                  <a:cubicBezTo>
                    <a:pt x="905" y="97"/>
                    <a:pt x="526" y="330"/>
                    <a:pt x="292" y="710"/>
                  </a:cubicBezTo>
                  <a:cubicBezTo>
                    <a:pt x="146" y="972"/>
                    <a:pt x="117" y="1293"/>
                    <a:pt x="205" y="1556"/>
                  </a:cubicBezTo>
                  <a:cubicBezTo>
                    <a:pt x="205" y="1614"/>
                    <a:pt x="175" y="1673"/>
                    <a:pt x="146" y="1731"/>
                  </a:cubicBezTo>
                  <a:cubicBezTo>
                    <a:pt x="0" y="2096"/>
                    <a:pt x="361" y="2380"/>
                    <a:pt x="688" y="2380"/>
                  </a:cubicBezTo>
                  <a:cubicBezTo>
                    <a:pt x="753" y="2380"/>
                    <a:pt x="817" y="2368"/>
                    <a:pt x="876" y="2344"/>
                  </a:cubicBezTo>
                  <a:cubicBezTo>
                    <a:pt x="1255" y="2169"/>
                    <a:pt x="1722" y="2227"/>
                    <a:pt x="2131" y="2023"/>
                  </a:cubicBezTo>
                  <a:cubicBezTo>
                    <a:pt x="2452" y="1877"/>
                    <a:pt x="2685" y="1585"/>
                    <a:pt x="2802" y="1235"/>
                  </a:cubicBezTo>
                  <a:cubicBezTo>
                    <a:pt x="2919" y="914"/>
                    <a:pt x="2831" y="534"/>
                    <a:pt x="2598" y="272"/>
                  </a:cubicBezTo>
                  <a:cubicBezTo>
                    <a:pt x="2408" y="65"/>
                    <a:pt x="2147" y="1"/>
                    <a:pt x="187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6" name="Google Shape;636;p23"/>
            <p:cNvSpPr/>
            <p:nvPr/>
          </p:nvSpPr>
          <p:spPr>
            <a:xfrm>
              <a:off x="5530100" y="788400"/>
              <a:ext cx="87575" cy="68550"/>
            </a:xfrm>
            <a:custGeom>
              <a:avLst/>
              <a:gdLst/>
              <a:ahLst/>
              <a:cxnLst/>
              <a:rect l="l" t="t" r="r" b="b"/>
              <a:pathLst>
                <a:path w="3503" h="2742" extrusionOk="0">
                  <a:moveTo>
                    <a:pt x="2281" y="1"/>
                  </a:moveTo>
                  <a:cubicBezTo>
                    <a:pt x="2003" y="1"/>
                    <a:pt x="1727" y="125"/>
                    <a:pt x="1547" y="345"/>
                  </a:cubicBezTo>
                  <a:cubicBezTo>
                    <a:pt x="1489" y="345"/>
                    <a:pt x="1459" y="374"/>
                    <a:pt x="1401" y="374"/>
                  </a:cubicBezTo>
                  <a:cubicBezTo>
                    <a:pt x="1304" y="304"/>
                    <a:pt x="1193" y="268"/>
                    <a:pt x="1085" y="268"/>
                  </a:cubicBezTo>
                  <a:cubicBezTo>
                    <a:pt x="966" y="268"/>
                    <a:pt x="851" y="312"/>
                    <a:pt x="759" y="403"/>
                  </a:cubicBezTo>
                  <a:cubicBezTo>
                    <a:pt x="175" y="899"/>
                    <a:pt x="0" y="1717"/>
                    <a:pt x="321" y="2446"/>
                  </a:cubicBezTo>
                  <a:cubicBezTo>
                    <a:pt x="409" y="2592"/>
                    <a:pt x="555" y="2709"/>
                    <a:pt x="759" y="2709"/>
                  </a:cubicBezTo>
                  <a:cubicBezTo>
                    <a:pt x="883" y="2731"/>
                    <a:pt x="1009" y="2742"/>
                    <a:pt x="1135" y="2742"/>
                  </a:cubicBezTo>
                  <a:cubicBezTo>
                    <a:pt x="1512" y="2742"/>
                    <a:pt x="1890" y="2643"/>
                    <a:pt x="2218" y="2446"/>
                  </a:cubicBezTo>
                  <a:cubicBezTo>
                    <a:pt x="2306" y="2359"/>
                    <a:pt x="2393" y="2271"/>
                    <a:pt x="2452" y="2184"/>
                  </a:cubicBezTo>
                  <a:cubicBezTo>
                    <a:pt x="2831" y="2154"/>
                    <a:pt x="3152" y="1979"/>
                    <a:pt x="3386" y="1658"/>
                  </a:cubicBezTo>
                  <a:cubicBezTo>
                    <a:pt x="3502" y="1483"/>
                    <a:pt x="3473" y="1220"/>
                    <a:pt x="3327" y="1045"/>
                  </a:cubicBezTo>
                  <a:cubicBezTo>
                    <a:pt x="3298" y="1016"/>
                    <a:pt x="3269" y="987"/>
                    <a:pt x="3240" y="958"/>
                  </a:cubicBezTo>
                  <a:cubicBezTo>
                    <a:pt x="3211" y="578"/>
                    <a:pt x="2977" y="257"/>
                    <a:pt x="2656" y="82"/>
                  </a:cubicBezTo>
                  <a:cubicBezTo>
                    <a:pt x="2537" y="27"/>
                    <a:pt x="2408" y="1"/>
                    <a:pt x="228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7" name="Google Shape;637;p23"/>
            <p:cNvSpPr/>
            <p:nvPr/>
          </p:nvSpPr>
          <p:spPr>
            <a:xfrm>
              <a:off x="5430850" y="861400"/>
              <a:ext cx="72275" cy="51275"/>
            </a:xfrm>
            <a:custGeom>
              <a:avLst/>
              <a:gdLst/>
              <a:ahLst/>
              <a:cxnLst/>
              <a:rect l="l" t="t" r="r" b="b"/>
              <a:pathLst>
                <a:path w="2891" h="2051" extrusionOk="0">
                  <a:moveTo>
                    <a:pt x="1956" y="1190"/>
                  </a:moveTo>
                  <a:cubicBezTo>
                    <a:pt x="1942" y="1204"/>
                    <a:pt x="1920" y="1212"/>
                    <a:pt x="1898" y="1212"/>
                  </a:cubicBezTo>
                  <a:cubicBezTo>
                    <a:pt x="1876" y="1212"/>
                    <a:pt x="1854" y="1204"/>
                    <a:pt x="1840" y="1190"/>
                  </a:cubicBezTo>
                  <a:close/>
                  <a:moveTo>
                    <a:pt x="1884" y="0"/>
                  </a:moveTo>
                  <a:cubicBezTo>
                    <a:pt x="1809" y="0"/>
                    <a:pt x="1734" y="17"/>
                    <a:pt x="1665" y="52"/>
                  </a:cubicBezTo>
                  <a:cubicBezTo>
                    <a:pt x="1373" y="197"/>
                    <a:pt x="1022" y="314"/>
                    <a:pt x="731" y="489"/>
                  </a:cubicBezTo>
                  <a:cubicBezTo>
                    <a:pt x="439" y="664"/>
                    <a:pt x="1" y="927"/>
                    <a:pt x="118" y="1365"/>
                  </a:cubicBezTo>
                  <a:cubicBezTo>
                    <a:pt x="118" y="1598"/>
                    <a:pt x="264" y="1803"/>
                    <a:pt x="468" y="1919"/>
                  </a:cubicBezTo>
                  <a:cubicBezTo>
                    <a:pt x="643" y="2007"/>
                    <a:pt x="840" y="2051"/>
                    <a:pt x="1037" y="2051"/>
                  </a:cubicBezTo>
                  <a:cubicBezTo>
                    <a:pt x="1234" y="2051"/>
                    <a:pt x="1431" y="2007"/>
                    <a:pt x="1606" y="1919"/>
                  </a:cubicBezTo>
                  <a:cubicBezTo>
                    <a:pt x="1986" y="1773"/>
                    <a:pt x="2511" y="1598"/>
                    <a:pt x="2715" y="1219"/>
                  </a:cubicBezTo>
                  <a:cubicBezTo>
                    <a:pt x="2890" y="840"/>
                    <a:pt x="2715" y="402"/>
                    <a:pt x="2336" y="256"/>
                  </a:cubicBezTo>
                  <a:cubicBezTo>
                    <a:pt x="2233" y="92"/>
                    <a:pt x="2059" y="0"/>
                    <a:pt x="188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8" name="Google Shape;638;p23"/>
            <p:cNvSpPr/>
            <p:nvPr/>
          </p:nvSpPr>
          <p:spPr>
            <a:xfrm>
              <a:off x="5287325" y="732525"/>
              <a:ext cx="67675" cy="58000"/>
            </a:xfrm>
            <a:custGeom>
              <a:avLst/>
              <a:gdLst/>
              <a:ahLst/>
              <a:cxnLst/>
              <a:rect l="l" t="t" r="r" b="b"/>
              <a:pathLst>
                <a:path w="2707" h="2320" extrusionOk="0">
                  <a:moveTo>
                    <a:pt x="1457" y="0"/>
                  </a:moveTo>
                  <a:cubicBezTo>
                    <a:pt x="1331" y="0"/>
                    <a:pt x="1208" y="27"/>
                    <a:pt x="1102" y="70"/>
                  </a:cubicBezTo>
                  <a:cubicBezTo>
                    <a:pt x="518" y="128"/>
                    <a:pt x="22" y="449"/>
                    <a:pt x="22" y="1091"/>
                  </a:cubicBezTo>
                  <a:cubicBezTo>
                    <a:pt x="0" y="1838"/>
                    <a:pt x="665" y="2320"/>
                    <a:pt x="1343" y="2320"/>
                  </a:cubicBezTo>
                  <a:cubicBezTo>
                    <a:pt x="1593" y="2320"/>
                    <a:pt x="1845" y="2254"/>
                    <a:pt x="2065" y="2113"/>
                  </a:cubicBezTo>
                  <a:cubicBezTo>
                    <a:pt x="2561" y="1763"/>
                    <a:pt x="2707" y="1091"/>
                    <a:pt x="2444" y="537"/>
                  </a:cubicBezTo>
                  <a:cubicBezTo>
                    <a:pt x="2415" y="362"/>
                    <a:pt x="2269" y="216"/>
                    <a:pt x="2123" y="187"/>
                  </a:cubicBezTo>
                  <a:cubicBezTo>
                    <a:pt x="1948" y="70"/>
                    <a:pt x="1802" y="12"/>
                    <a:pt x="1598" y="12"/>
                  </a:cubicBezTo>
                  <a:cubicBezTo>
                    <a:pt x="1551" y="4"/>
                    <a:pt x="1504" y="0"/>
                    <a:pt x="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9" name="Google Shape;639;p23"/>
            <p:cNvSpPr/>
            <p:nvPr/>
          </p:nvSpPr>
          <p:spPr>
            <a:xfrm>
              <a:off x="5161625" y="857375"/>
              <a:ext cx="55475" cy="51225"/>
            </a:xfrm>
            <a:custGeom>
              <a:avLst/>
              <a:gdLst/>
              <a:ahLst/>
              <a:cxnLst/>
              <a:rect l="l" t="t" r="r" b="b"/>
              <a:pathLst>
                <a:path w="2219" h="2049" extrusionOk="0">
                  <a:moveTo>
                    <a:pt x="1022" y="1059"/>
                  </a:moveTo>
                  <a:cubicBezTo>
                    <a:pt x="1022" y="1059"/>
                    <a:pt x="993" y="1088"/>
                    <a:pt x="993" y="1088"/>
                  </a:cubicBezTo>
                  <a:lnTo>
                    <a:pt x="993" y="1059"/>
                  </a:lnTo>
                  <a:close/>
                  <a:moveTo>
                    <a:pt x="975" y="1"/>
                  </a:moveTo>
                  <a:cubicBezTo>
                    <a:pt x="807" y="1"/>
                    <a:pt x="642" y="57"/>
                    <a:pt x="497" y="154"/>
                  </a:cubicBezTo>
                  <a:cubicBezTo>
                    <a:pt x="292" y="271"/>
                    <a:pt x="117" y="475"/>
                    <a:pt x="30" y="709"/>
                  </a:cubicBezTo>
                  <a:cubicBezTo>
                    <a:pt x="1" y="796"/>
                    <a:pt x="1" y="913"/>
                    <a:pt x="30" y="1001"/>
                  </a:cubicBezTo>
                  <a:cubicBezTo>
                    <a:pt x="30" y="1088"/>
                    <a:pt x="30" y="1176"/>
                    <a:pt x="30" y="1263"/>
                  </a:cubicBezTo>
                  <a:cubicBezTo>
                    <a:pt x="114" y="1747"/>
                    <a:pt x="531" y="2049"/>
                    <a:pt x="976" y="2049"/>
                  </a:cubicBezTo>
                  <a:cubicBezTo>
                    <a:pt x="1149" y="2049"/>
                    <a:pt x="1326" y="2003"/>
                    <a:pt x="1489" y="1905"/>
                  </a:cubicBezTo>
                  <a:cubicBezTo>
                    <a:pt x="2131" y="1584"/>
                    <a:pt x="2219" y="680"/>
                    <a:pt x="1664" y="242"/>
                  </a:cubicBezTo>
                  <a:cubicBezTo>
                    <a:pt x="1577" y="183"/>
                    <a:pt x="1460" y="125"/>
                    <a:pt x="1372" y="96"/>
                  </a:cubicBezTo>
                  <a:cubicBezTo>
                    <a:pt x="1285" y="37"/>
                    <a:pt x="1168" y="8"/>
                    <a:pt x="1080" y="8"/>
                  </a:cubicBezTo>
                  <a:cubicBezTo>
                    <a:pt x="1045" y="3"/>
                    <a:pt x="1010" y="1"/>
                    <a:pt x="97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0" name="Google Shape;640;p23"/>
            <p:cNvSpPr/>
            <p:nvPr/>
          </p:nvSpPr>
          <p:spPr>
            <a:xfrm>
              <a:off x="5288575" y="945725"/>
              <a:ext cx="56625" cy="50200"/>
            </a:xfrm>
            <a:custGeom>
              <a:avLst/>
              <a:gdLst/>
              <a:ahLst/>
              <a:cxnLst/>
              <a:rect l="l" t="t" r="r" b="b"/>
              <a:pathLst>
                <a:path w="2265" h="2008" extrusionOk="0">
                  <a:moveTo>
                    <a:pt x="1597" y="0"/>
                  </a:moveTo>
                  <a:cubicBezTo>
                    <a:pt x="1571" y="0"/>
                    <a:pt x="1545" y="2"/>
                    <a:pt x="1518" y="6"/>
                  </a:cubicBezTo>
                  <a:cubicBezTo>
                    <a:pt x="1373" y="35"/>
                    <a:pt x="1227" y="64"/>
                    <a:pt x="1110" y="152"/>
                  </a:cubicBezTo>
                  <a:cubicBezTo>
                    <a:pt x="964" y="152"/>
                    <a:pt x="847" y="181"/>
                    <a:pt x="701" y="239"/>
                  </a:cubicBezTo>
                  <a:cubicBezTo>
                    <a:pt x="30" y="560"/>
                    <a:pt x="1" y="1523"/>
                    <a:pt x="672" y="1874"/>
                  </a:cubicBezTo>
                  <a:cubicBezTo>
                    <a:pt x="825" y="1963"/>
                    <a:pt x="995" y="2008"/>
                    <a:pt x="1165" y="2008"/>
                  </a:cubicBezTo>
                  <a:cubicBezTo>
                    <a:pt x="1383" y="2008"/>
                    <a:pt x="1601" y="1934"/>
                    <a:pt x="1781" y="1786"/>
                  </a:cubicBezTo>
                  <a:cubicBezTo>
                    <a:pt x="1898" y="1698"/>
                    <a:pt x="1985" y="1552"/>
                    <a:pt x="1985" y="1377"/>
                  </a:cubicBezTo>
                  <a:cubicBezTo>
                    <a:pt x="2015" y="1319"/>
                    <a:pt x="2044" y="1261"/>
                    <a:pt x="2073" y="1202"/>
                  </a:cubicBezTo>
                  <a:cubicBezTo>
                    <a:pt x="2102" y="1056"/>
                    <a:pt x="2102" y="910"/>
                    <a:pt x="2073" y="794"/>
                  </a:cubicBezTo>
                  <a:cubicBezTo>
                    <a:pt x="2265" y="410"/>
                    <a:pt x="1993" y="0"/>
                    <a:pt x="159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1" name="Google Shape;641;p23"/>
            <p:cNvSpPr/>
            <p:nvPr/>
          </p:nvSpPr>
          <p:spPr>
            <a:xfrm>
              <a:off x="5163825" y="971550"/>
              <a:ext cx="56200" cy="49400"/>
            </a:xfrm>
            <a:custGeom>
              <a:avLst/>
              <a:gdLst/>
              <a:ahLst/>
              <a:cxnLst/>
              <a:rect l="l" t="t" r="r" b="b"/>
              <a:pathLst>
                <a:path w="2248" h="1976" extrusionOk="0">
                  <a:moveTo>
                    <a:pt x="1578" y="1"/>
                  </a:moveTo>
                  <a:cubicBezTo>
                    <a:pt x="1501" y="1"/>
                    <a:pt x="1421" y="17"/>
                    <a:pt x="1343" y="53"/>
                  </a:cubicBezTo>
                  <a:lnTo>
                    <a:pt x="350" y="461"/>
                  </a:lnTo>
                  <a:cubicBezTo>
                    <a:pt x="117" y="607"/>
                    <a:pt x="0" y="899"/>
                    <a:pt x="146" y="1162"/>
                  </a:cubicBezTo>
                  <a:cubicBezTo>
                    <a:pt x="223" y="1340"/>
                    <a:pt x="411" y="1430"/>
                    <a:pt x="594" y="1430"/>
                  </a:cubicBezTo>
                  <a:cubicBezTo>
                    <a:pt x="620" y="1430"/>
                    <a:pt x="646" y="1428"/>
                    <a:pt x="671" y="1424"/>
                  </a:cubicBezTo>
                  <a:lnTo>
                    <a:pt x="671" y="1453"/>
                  </a:lnTo>
                  <a:cubicBezTo>
                    <a:pt x="671" y="1750"/>
                    <a:pt x="922" y="1976"/>
                    <a:pt x="1198" y="1976"/>
                  </a:cubicBezTo>
                  <a:cubicBezTo>
                    <a:pt x="1275" y="1976"/>
                    <a:pt x="1354" y="1958"/>
                    <a:pt x="1430" y="1920"/>
                  </a:cubicBezTo>
                  <a:cubicBezTo>
                    <a:pt x="1956" y="1629"/>
                    <a:pt x="2247" y="1016"/>
                    <a:pt x="2102" y="403"/>
                  </a:cubicBezTo>
                  <a:cubicBezTo>
                    <a:pt x="2035" y="160"/>
                    <a:pt x="1819" y="1"/>
                    <a:pt x="157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2" name="Google Shape;642;p23"/>
            <p:cNvSpPr/>
            <p:nvPr/>
          </p:nvSpPr>
          <p:spPr>
            <a:xfrm>
              <a:off x="5191550" y="772650"/>
              <a:ext cx="41600" cy="40500"/>
            </a:xfrm>
            <a:custGeom>
              <a:avLst/>
              <a:gdLst/>
              <a:ahLst/>
              <a:cxnLst/>
              <a:rect l="l" t="t" r="r" b="b"/>
              <a:pathLst>
                <a:path w="1664" h="1620" extrusionOk="0">
                  <a:moveTo>
                    <a:pt x="1124" y="1"/>
                  </a:moveTo>
                  <a:cubicBezTo>
                    <a:pt x="1090" y="1"/>
                    <a:pt x="1056" y="4"/>
                    <a:pt x="1022" y="12"/>
                  </a:cubicBezTo>
                  <a:cubicBezTo>
                    <a:pt x="730" y="41"/>
                    <a:pt x="496" y="216"/>
                    <a:pt x="350" y="479"/>
                  </a:cubicBezTo>
                  <a:lnTo>
                    <a:pt x="321" y="508"/>
                  </a:lnTo>
                  <a:lnTo>
                    <a:pt x="175" y="741"/>
                  </a:lnTo>
                  <a:cubicBezTo>
                    <a:pt x="0" y="1004"/>
                    <a:pt x="88" y="1325"/>
                    <a:pt x="321" y="1471"/>
                  </a:cubicBezTo>
                  <a:cubicBezTo>
                    <a:pt x="350" y="1500"/>
                    <a:pt x="409" y="1500"/>
                    <a:pt x="438" y="1529"/>
                  </a:cubicBezTo>
                  <a:cubicBezTo>
                    <a:pt x="526" y="1588"/>
                    <a:pt x="642" y="1617"/>
                    <a:pt x="730" y="1617"/>
                  </a:cubicBezTo>
                  <a:cubicBezTo>
                    <a:pt x="751" y="1619"/>
                    <a:pt x="773" y="1619"/>
                    <a:pt x="794" y="1619"/>
                  </a:cubicBezTo>
                  <a:cubicBezTo>
                    <a:pt x="1145" y="1619"/>
                    <a:pt x="1435" y="1393"/>
                    <a:pt x="1518" y="1062"/>
                  </a:cubicBezTo>
                  <a:cubicBezTo>
                    <a:pt x="1547" y="975"/>
                    <a:pt x="1547" y="887"/>
                    <a:pt x="1547" y="800"/>
                  </a:cubicBezTo>
                  <a:cubicBezTo>
                    <a:pt x="1635" y="683"/>
                    <a:pt x="1664" y="537"/>
                    <a:pt x="1635" y="391"/>
                  </a:cubicBezTo>
                  <a:cubicBezTo>
                    <a:pt x="1558" y="163"/>
                    <a:pt x="1350" y="1"/>
                    <a:pt x="112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40910708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4E3C2-5638-4571-8B8E-0F78C2BB8CFE}" type="datetimeFigureOut">
              <a:rPr lang="en-US" smtClean="0"/>
              <a:t>5/13/2022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91ECF-4216-4909-AF86-A786E3CCF7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77636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 only 1"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4"/>
          <p:cNvSpPr txBox="1">
            <a:spLocks noGrp="1"/>
          </p:cNvSpPr>
          <p:nvPr>
            <p:ph type="title"/>
          </p:nvPr>
        </p:nvSpPr>
        <p:spPr>
          <a:xfrm>
            <a:off x="950967" y="719333"/>
            <a:ext cx="10290400" cy="49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b="1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14"/>
          <p:cNvSpPr/>
          <p:nvPr/>
        </p:nvSpPr>
        <p:spPr>
          <a:xfrm rot="5400000">
            <a:off x="9636570" y="-2402913"/>
            <a:ext cx="2570089" cy="4843887"/>
          </a:xfrm>
          <a:custGeom>
            <a:avLst/>
            <a:gdLst/>
            <a:ahLst/>
            <a:cxnLst/>
            <a:rect l="l" t="t" r="r" b="b"/>
            <a:pathLst>
              <a:path w="19647" h="37029" extrusionOk="0">
                <a:moveTo>
                  <a:pt x="9823" y="37029"/>
                </a:moveTo>
                <a:cubicBezTo>
                  <a:pt x="15753" y="37029"/>
                  <a:pt x="18122" y="33528"/>
                  <a:pt x="16991" y="29206"/>
                </a:cubicBezTo>
                <a:cubicBezTo>
                  <a:pt x="16658" y="27944"/>
                  <a:pt x="15777" y="26754"/>
                  <a:pt x="16015" y="25480"/>
                </a:cubicBezTo>
                <a:cubicBezTo>
                  <a:pt x="16300" y="23872"/>
                  <a:pt x="18122" y="23027"/>
                  <a:pt x="18813" y="21563"/>
                </a:cubicBezTo>
                <a:cubicBezTo>
                  <a:pt x="19646" y="19800"/>
                  <a:pt x="18813" y="18443"/>
                  <a:pt x="17562" y="16955"/>
                </a:cubicBezTo>
                <a:cubicBezTo>
                  <a:pt x="16312" y="15467"/>
                  <a:pt x="15336" y="13776"/>
                  <a:pt x="14800" y="11907"/>
                </a:cubicBezTo>
                <a:cubicBezTo>
                  <a:pt x="14372" y="10442"/>
                  <a:pt x="13883" y="8490"/>
                  <a:pt x="14086" y="6977"/>
                </a:cubicBezTo>
                <a:cubicBezTo>
                  <a:pt x="14276" y="5465"/>
                  <a:pt x="14384" y="3846"/>
                  <a:pt x="13657" y="2501"/>
                </a:cubicBezTo>
                <a:cubicBezTo>
                  <a:pt x="12943" y="1143"/>
                  <a:pt x="11752" y="0"/>
                  <a:pt x="9823" y="0"/>
                </a:cubicBezTo>
                <a:cubicBezTo>
                  <a:pt x="7895" y="0"/>
                  <a:pt x="6716" y="1143"/>
                  <a:pt x="5990" y="2489"/>
                </a:cubicBezTo>
                <a:cubicBezTo>
                  <a:pt x="5275" y="3834"/>
                  <a:pt x="5370" y="5465"/>
                  <a:pt x="5573" y="6977"/>
                </a:cubicBezTo>
                <a:cubicBezTo>
                  <a:pt x="5775" y="8490"/>
                  <a:pt x="6049" y="10049"/>
                  <a:pt x="5621" y="11514"/>
                </a:cubicBezTo>
                <a:cubicBezTo>
                  <a:pt x="5073" y="13383"/>
                  <a:pt x="3501" y="14740"/>
                  <a:pt x="2251" y="16229"/>
                </a:cubicBezTo>
                <a:cubicBezTo>
                  <a:pt x="1013" y="17717"/>
                  <a:pt x="1" y="19800"/>
                  <a:pt x="834" y="21563"/>
                </a:cubicBezTo>
                <a:cubicBezTo>
                  <a:pt x="1537" y="23027"/>
                  <a:pt x="3346" y="23872"/>
                  <a:pt x="3644" y="25468"/>
                </a:cubicBezTo>
                <a:cubicBezTo>
                  <a:pt x="3882" y="26754"/>
                  <a:pt x="3001" y="27944"/>
                  <a:pt x="2668" y="29206"/>
                </a:cubicBezTo>
                <a:cubicBezTo>
                  <a:pt x="1525" y="33528"/>
                  <a:pt x="3906" y="37029"/>
                  <a:pt x="9823" y="37029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   </a:t>
            </a:r>
            <a:endParaRPr sz="2400"/>
          </a:p>
        </p:txBody>
      </p:sp>
      <p:sp>
        <p:nvSpPr>
          <p:cNvPr id="120" name="Google Shape;120;p14"/>
          <p:cNvSpPr/>
          <p:nvPr/>
        </p:nvSpPr>
        <p:spPr>
          <a:xfrm flipH="1">
            <a:off x="-169581" y="288571"/>
            <a:ext cx="1892372" cy="2267517"/>
          </a:xfrm>
          <a:custGeom>
            <a:avLst/>
            <a:gdLst/>
            <a:ahLst/>
            <a:cxnLst/>
            <a:rect l="l" t="t" r="r" b="b"/>
            <a:pathLst>
              <a:path w="13872" h="16622" extrusionOk="0">
                <a:moveTo>
                  <a:pt x="13645" y="632"/>
                </a:moveTo>
                <a:cubicBezTo>
                  <a:pt x="12717" y="1"/>
                  <a:pt x="11383" y="298"/>
                  <a:pt x="10514" y="1013"/>
                </a:cubicBezTo>
                <a:cubicBezTo>
                  <a:pt x="9633" y="1727"/>
                  <a:pt x="9085" y="2751"/>
                  <a:pt x="8490" y="3716"/>
                </a:cubicBezTo>
                <a:cubicBezTo>
                  <a:pt x="7895" y="4680"/>
                  <a:pt x="7192" y="5656"/>
                  <a:pt x="6144" y="6109"/>
                </a:cubicBezTo>
                <a:cubicBezTo>
                  <a:pt x="4751" y="6740"/>
                  <a:pt x="2989" y="6323"/>
                  <a:pt x="1680" y="7121"/>
                </a:cubicBezTo>
                <a:cubicBezTo>
                  <a:pt x="156" y="8073"/>
                  <a:pt x="1" y="10383"/>
                  <a:pt x="906" y="11943"/>
                </a:cubicBezTo>
                <a:cubicBezTo>
                  <a:pt x="1322" y="12645"/>
                  <a:pt x="1918" y="13252"/>
                  <a:pt x="2680" y="13550"/>
                </a:cubicBezTo>
                <a:cubicBezTo>
                  <a:pt x="3966" y="14050"/>
                  <a:pt x="5394" y="13550"/>
                  <a:pt x="6752" y="13371"/>
                </a:cubicBezTo>
                <a:cubicBezTo>
                  <a:pt x="8371" y="13169"/>
                  <a:pt x="10109" y="13479"/>
                  <a:pt x="11324" y="14550"/>
                </a:cubicBezTo>
                <a:cubicBezTo>
                  <a:pt x="12157" y="15276"/>
                  <a:pt x="12788" y="16384"/>
                  <a:pt x="13872" y="1662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1" name="Google Shape;121;p14"/>
          <p:cNvSpPr/>
          <p:nvPr/>
        </p:nvSpPr>
        <p:spPr>
          <a:xfrm rot="10471118" flipH="1">
            <a:off x="-1320222" y="-1152639"/>
            <a:ext cx="5357175" cy="2176236"/>
          </a:xfrm>
          <a:custGeom>
            <a:avLst/>
            <a:gdLst/>
            <a:ahLst/>
            <a:cxnLst/>
            <a:rect l="l" t="t" r="r" b="b"/>
            <a:pathLst>
              <a:path w="93381" h="37934" extrusionOk="0">
                <a:moveTo>
                  <a:pt x="17764" y="18015"/>
                </a:moveTo>
                <a:cubicBezTo>
                  <a:pt x="22920" y="16526"/>
                  <a:pt x="28777" y="16848"/>
                  <a:pt x="33135" y="13729"/>
                </a:cubicBezTo>
                <a:cubicBezTo>
                  <a:pt x="37398" y="10669"/>
                  <a:pt x="39243" y="4942"/>
                  <a:pt x="43732" y="2239"/>
                </a:cubicBezTo>
                <a:cubicBezTo>
                  <a:pt x="47411" y="1"/>
                  <a:pt x="52102" y="310"/>
                  <a:pt x="56269" y="1417"/>
                </a:cubicBezTo>
                <a:cubicBezTo>
                  <a:pt x="60424" y="2513"/>
                  <a:pt x="64389" y="4346"/>
                  <a:pt x="68651" y="4989"/>
                </a:cubicBezTo>
                <a:cubicBezTo>
                  <a:pt x="74688" y="5894"/>
                  <a:pt x="81379" y="4465"/>
                  <a:pt x="86570" y="7680"/>
                </a:cubicBezTo>
                <a:cubicBezTo>
                  <a:pt x="91476" y="10704"/>
                  <a:pt x="93381" y="17455"/>
                  <a:pt x="91511" y="22908"/>
                </a:cubicBezTo>
                <a:cubicBezTo>
                  <a:pt x="89618" y="28349"/>
                  <a:pt x="84487" y="32326"/>
                  <a:pt x="78879" y="33624"/>
                </a:cubicBezTo>
                <a:cubicBezTo>
                  <a:pt x="75390" y="34422"/>
                  <a:pt x="71759" y="34302"/>
                  <a:pt x="68187" y="34171"/>
                </a:cubicBezTo>
                <a:cubicBezTo>
                  <a:pt x="60079" y="33886"/>
                  <a:pt x="51983" y="33612"/>
                  <a:pt x="43875" y="33326"/>
                </a:cubicBezTo>
                <a:cubicBezTo>
                  <a:pt x="39124" y="33159"/>
                  <a:pt x="34326" y="32993"/>
                  <a:pt x="29647" y="33707"/>
                </a:cubicBezTo>
                <a:cubicBezTo>
                  <a:pt x="24253" y="34529"/>
                  <a:pt x="19074" y="36493"/>
                  <a:pt x="13668" y="37267"/>
                </a:cubicBezTo>
                <a:cubicBezTo>
                  <a:pt x="9025" y="37934"/>
                  <a:pt x="0" y="35826"/>
                  <a:pt x="3179" y="29195"/>
                </a:cubicBezTo>
                <a:cubicBezTo>
                  <a:pt x="5513" y="24301"/>
                  <a:pt x="12752" y="19467"/>
                  <a:pt x="17764" y="1801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2" name="Google Shape;122;p14"/>
          <p:cNvSpPr/>
          <p:nvPr/>
        </p:nvSpPr>
        <p:spPr>
          <a:xfrm rot="-5400000">
            <a:off x="12426270" y="-999613"/>
            <a:ext cx="2570089" cy="4843887"/>
          </a:xfrm>
          <a:custGeom>
            <a:avLst/>
            <a:gdLst/>
            <a:ahLst/>
            <a:cxnLst/>
            <a:rect l="l" t="t" r="r" b="b"/>
            <a:pathLst>
              <a:path w="19647" h="37029" extrusionOk="0">
                <a:moveTo>
                  <a:pt x="9823" y="37029"/>
                </a:moveTo>
                <a:cubicBezTo>
                  <a:pt x="15753" y="37029"/>
                  <a:pt x="18122" y="33528"/>
                  <a:pt x="16991" y="29206"/>
                </a:cubicBezTo>
                <a:cubicBezTo>
                  <a:pt x="16658" y="27944"/>
                  <a:pt x="15777" y="26754"/>
                  <a:pt x="16015" y="25480"/>
                </a:cubicBezTo>
                <a:cubicBezTo>
                  <a:pt x="16300" y="23872"/>
                  <a:pt x="18122" y="23027"/>
                  <a:pt x="18813" y="21563"/>
                </a:cubicBezTo>
                <a:cubicBezTo>
                  <a:pt x="19646" y="19800"/>
                  <a:pt x="18813" y="18443"/>
                  <a:pt x="17562" y="16955"/>
                </a:cubicBezTo>
                <a:cubicBezTo>
                  <a:pt x="16312" y="15467"/>
                  <a:pt x="15336" y="13776"/>
                  <a:pt x="14800" y="11907"/>
                </a:cubicBezTo>
                <a:cubicBezTo>
                  <a:pt x="14372" y="10442"/>
                  <a:pt x="13883" y="8490"/>
                  <a:pt x="14086" y="6977"/>
                </a:cubicBezTo>
                <a:cubicBezTo>
                  <a:pt x="14276" y="5465"/>
                  <a:pt x="14384" y="3846"/>
                  <a:pt x="13657" y="2501"/>
                </a:cubicBezTo>
                <a:cubicBezTo>
                  <a:pt x="12943" y="1143"/>
                  <a:pt x="11752" y="0"/>
                  <a:pt x="9823" y="0"/>
                </a:cubicBezTo>
                <a:cubicBezTo>
                  <a:pt x="7895" y="0"/>
                  <a:pt x="6716" y="1143"/>
                  <a:pt x="5990" y="2489"/>
                </a:cubicBezTo>
                <a:cubicBezTo>
                  <a:pt x="5275" y="3834"/>
                  <a:pt x="5370" y="5465"/>
                  <a:pt x="5573" y="6977"/>
                </a:cubicBezTo>
                <a:cubicBezTo>
                  <a:pt x="5775" y="8490"/>
                  <a:pt x="6049" y="10049"/>
                  <a:pt x="5621" y="11514"/>
                </a:cubicBezTo>
                <a:cubicBezTo>
                  <a:pt x="5073" y="13383"/>
                  <a:pt x="3501" y="14740"/>
                  <a:pt x="2251" y="16229"/>
                </a:cubicBezTo>
                <a:cubicBezTo>
                  <a:pt x="1013" y="17717"/>
                  <a:pt x="1" y="19800"/>
                  <a:pt x="834" y="21563"/>
                </a:cubicBezTo>
                <a:cubicBezTo>
                  <a:pt x="1537" y="23027"/>
                  <a:pt x="3346" y="23872"/>
                  <a:pt x="3644" y="25468"/>
                </a:cubicBezTo>
                <a:cubicBezTo>
                  <a:pt x="3882" y="26754"/>
                  <a:pt x="3001" y="27944"/>
                  <a:pt x="2668" y="29206"/>
                </a:cubicBezTo>
                <a:cubicBezTo>
                  <a:pt x="1525" y="33528"/>
                  <a:pt x="3906" y="37029"/>
                  <a:pt x="9823" y="37029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   </a:t>
            </a:r>
            <a:endParaRPr sz="2400"/>
          </a:p>
        </p:txBody>
      </p:sp>
      <p:sp>
        <p:nvSpPr>
          <p:cNvPr id="123" name="Google Shape;123;p14"/>
          <p:cNvSpPr/>
          <p:nvPr/>
        </p:nvSpPr>
        <p:spPr>
          <a:xfrm rot="-1464996">
            <a:off x="10755083" y="4417282"/>
            <a:ext cx="772963" cy="799036"/>
          </a:xfrm>
          <a:custGeom>
            <a:avLst/>
            <a:gdLst/>
            <a:ahLst/>
            <a:cxnLst/>
            <a:rect l="l" t="t" r="r" b="b"/>
            <a:pathLst>
              <a:path w="7352" h="7600" extrusionOk="0">
                <a:moveTo>
                  <a:pt x="3288" y="0"/>
                </a:moveTo>
                <a:lnTo>
                  <a:pt x="2885" y="977"/>
                </a:lnTo>
                <a:cubicBezTo>
                  <a:pt x="2828" y="1091"/>
                  <a:pt x="2719" y="1165"/>
                  <a:pt x="2594" y="1165"/>
                </a:cubicBezTo>
                <a:cubicBezTo>
                  <a:pt x="2583" y="1165"/>
                  <a:pt x="2571" y="1165"/>
                  <a:pt x="2559" y="1163"/>
                </a:cubicBezTo>
                <a:lnTo>
                  <a:pt x="2078" y="1086"/>
                </a:lnTo>
                <a:lnTo>
                  <a:pt x="2559" y="2854"/>
                </a:lnTo>
                <a:cubicBezTo>
                  <a:pt x="2582" y="2966"/>
                  <a:pt x="2498" y="3046"/>
                  <a:pt x="2409" y="3046"/>
                </a:cubicBezTo>
                <a:cubicBezTo>
                  <a:pt x="2375" y="3046"/>
                  <a:pt x="2341" y="3035"/>
                  <a:pt x="2311" y="3009"/>
                </a:cubicBezTo>
                <a:lnTo>
                  <a:pt x="1489" y="2233"/>
                </a:lnTo>
                <a:lnTo>
                  <a:pt x="1458" y="2575"/>
                </a:lnTo>
                <a:cubicBezTo>
                  <a:pt x="1429" y="2749"/>
                  <a:pt x="1277" y="2855"/>
                  <a:pt x="1118" y="2855"/>
                </a:cubicBezTo>
                <a:cubicBezTo>
                  <a:pt x="1107" y="2855"/>
                  <a:pt x="1097" y="2855"/>
                  <a:pt x="1086" y="2854"/>
                </a:cubicBezTo>
                <a:lnTo>
                  <a:pt x="295" y="2699"/>
                </a:lnTo>
                <a:lnTo>
                  <a:pt x="527" y="3707"/>
                </a:lnTo>
                <a:cubicBezTo>
                  <a:pt x="558" y="3846"/>
                  <a:pt x="496" y="3955"/>
                  <a:pt x="388" y="4033"/>
                </a:cubicBezTo>
                <a:lnTo>
                  <a:pt x="0" y="4281"/>
                </a:lnTo>
                <a:lnTo>
                  <a:pt x="1923" y="5134"/>
                </a:lnTo>
                <a:cubicBezTo>
                  <a:pt x="2109" y="5242"/>
                  <a:pt x="2233" y="5444"/>
                  <a:pt x="2171" y="5661"/>
                </a:cubicBezTo>
                <a:lnTo>
                  <a:pt x="2047" y="6095"/>
                </a:lnTo>
                <a:lnTo>
                  <a:pt x="3583" y="5801"/>
                </a:lnTo>
                <a:cubicBezTo>
                  <a:pt x="3592" y="5799"/>
                  <a:pt x="3602" y="5798"/>
                  <a:pt x="3612" y="5798"/>
                </a:cubicBezTo>
                <a:cubicBezTo>
                  <a:pt x="3682" y="5798"/>
                  <a:pt x="3753" y="5845"/>
                  <a:pt x="3753" y="5940"/>
                </a:cubicBezTo>
                <a:lnTo>
                  <a:pt x="3877" y="7600"/>
                </a:lnTo>
                <a:lnTo>
                  <a:pt x="4188" y="7569"/>
                </a:lnTo>
                <a:lnTo>
                  <a:pt x="3970" y="5909"/>
                </a:lnTo>
                <a:cubicBezTo>
                  <a:pt x="3955" y="5832"/>
                  <a:pt x="4033" y="5754"/>
                  <a:pt x="4110" y="5754"/>
                </a:cubicBezTo>
                <a:lnTo>
                  <a:pt x="5677" y="5739"/>
                </a:lnTo>
                <a:lnTo>
                  <a:pt x="5490" y="5335"/>
                </a:lnTo>
                <a:cubicBezTo>
                  <a:pt x="5382" y="5118"/>
                  <a:pt x="5444" y="4886"/>
                  <a:pt x="5646" y="4777"/>
                </a:cubicBezTo>
                <a:lnTo>
                  <a:pt x="7352" y="3552"/>
                </a:lnTo>
                <a:lnTo>
                  <a:pt x="6902" y="3381"/>
                </a:lnTo>
                <a:cubicBezTo>
                  <a:pt x="6778" y="3335"/>
                  <a:pt x="6700" y="3195"/>
                  <a:pt x="6700" y="3086"/>
                </a:cubicBezTo>
                <a:lnTo>
                  <a:pt x="6747" y="2063"/>
                </a:lnTo>
                <a:lnTo>
                  <a:pt x="6002" y="2342"/>
                </a:lnTo>
                <a:cubicBezTo>
                  <a:pt x="5966" y="2356"/>
                  <a:pt x="5929" y="2363"/>
                  <a:pt x="5892" y="2363"/>
                </a:cubicBezTo>
                <a:cubicBezTo>
                  <a:pt x="5768" y="2363"/>
                  <a:pt x="5647" y="2287"/>
                  <a:pt x="5599" y="2156"/>
                </a:cubicBezTo>
                <a:lnTo>
                  <a:pt x="5490" y="1830"/>
                </a:lnTo>
                <a:lnTo>
                  <a:pt x="4839" y="2730"/>
                </a:lnTo>
                <a:cubicBezTo>
                  <a:pt x="4805" y="2781"/>
                  <a:pt x="4759" y="2803"/>
                  <a:pt x="4715" y="2803"/>
                </a:cubicBezTo>
                <a:cubicBezTo>
                  <a:pt x="4637" y="2803"/>
                  <a:pt x="4566" y="2735"/>
                  <a:pt x="4575" y="2637"/>
                </a:cubicBezTo>
                <a:lnTo>
                  <a:pt x="4715" y="822"/>
                </a:lnTo>
                <a:lnTo>
                  <a:pt x="4715" y="822"/>
                </a:lnTo>
                <a:lnTo>
                  <a:pt x="4250" y="993"/>
                </a:lnTo>
                <a:cubicBezTo>
                  <a:pt x="4212" y="1009"/>
                  <a:pt x="4174" y="1017"/>
                  <a:pt x="4136" y="1017"/>
                </a:cubicBezTo>
                <a:cubicBezTo>
                  <a:pt x="4033" y="1017"/>
                  <a:pt x="3934" y="959"/>
                  <a:pt x="3877" y="869"/>
                </a:cubicBezTo>
                <a:lnTo>
                  <a:pt x="3288" y="0"/>
                </a:lnTo>
                <a:close/>
              </a:path>
            </a:pathLst>
          </a:custGeom>
          <a:solidFill>
            <a:srgbClr val="CBE7EA">
              <a:alpha val="3799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4" name="Google Shape;124;p14"/>
          <p:cNvSpPr/>
          <p:nvPr/>
        </p:nvSpPr>
        <p:spPr>
          <a:xfrm rot="7958677">
            <a:off x="646310" y="4426052"/>
            <a:ext cx="756020" cy="781505"/>
          </a:xfrm>
          <a:custGeom>
            <a:avLst/>
            <a:gdLst/>
            <a:ahLst/>
            <a:cxnLst/>
            <a:rect l="l" t="t" r="r" b="b"/>
            <a:pathLst>
              <a:path w="7352" h="7600" extrusionOk="0">
                <a:moveTo>
                  <a:pt x="3288" y="0"/>
                </a:moveTo>
                <a:lnTo>
                  <a:pt x="2885" y="977"/>
                </a:lnTo>
                <a:cubicBezTo>
                  <a:pt x="2828" y="1091"/>
                  <a:pt x="2719" y="1165"/>
                  <a:pt x="2594" y="1165"/>
                </a:cubicBezTo>
                <a:cubicBezTo>
                  <a:pt x="2583" y="1165"/>
                  <a:pt x="2571" y="1165"/>
                  <a:pt x="2559" y="1163"/>
                </a:cubicBezTo>
                <a:lnTo>
                  <a:pt x="2078" y="1086"/>
                </a:lnTo>
                <a:lnTo>
                  <a:pt x="2559" y="2854"/>
                </a:lnTo>
                <a:cubicBezTo>
                  <a:pt x="2582" y="2966"/>
                  <a:pt x="2498" y="3046"/>
                  <a:pt x="2409" y="3046"/>
                </a:cubicBezTo>
                <a:cubicBezTo>
                  <a:pt x="2375" y="3046"/>
                  <a:pt x="2341" y="3035"/>
                  <a:pt x="2311" y="3009"/>
                </a:cubicBezTo>
                <a:lnTo>
                  <a:pt x="1489" y="2233"/>
                </a:lnTo>
                <a:lnTo>
                  <a:pt x="1458" y="2575"/>
                </a:lnTo>
                <a:cubicBezTo>
                  <a:pt x="1429" y="2749"/>
                  <a:pt x="1277" y="2855"/>
                  <a:pt x="1118" y="2855"/>
                </a:cubicBezTo>
                <a:cubicBezTo>
                  <a:pt x="1107" y="2855"/>
                  <a:pt x="1097" y="2855"/>
                  <a:pt x="1086" y="2854"/>
                </a:cubicBezTo>
                <a:lnTo>
                  <a:pt x="295" y="2699"/>
                </a:lnTo>
                <a:lnTo>
                  <a:pt x="527" y="3707"/>
                </a:lnTo>
                <a:cubicBezTo>
                  <a:pt x="558" y="3846"/>
                  <a:pt x="496" y="3955"/>
                  <a:pt x="388" y="4033"/>
                </a:cubicBezTo>
                <a:lnTo>
                  <a:pt x="0" y="4281"/>
                </a:lnTo>
                <a:lnTo>
                  <a:pt x="1923" y="5134"/>
                </a:lnTo>
                <a:cubicBezTo>
                  <a:pt x="2109" y="5242"/>
                  <a:pt x="2233" y="5444"/>
                  <a:pt x="2171" y="5661"/>
                </a:cubicBezTo>
                <a:lnTo>
                  <a:pt x="2047" y="6095"/>
                </a:lnTo>
                <a:lnTo>
                  <a:pt x="3583" y="5801"/>
                </a:lnTo>
                <a:cubicBezTo>
                  <a:pt x="3592" y="5799"/>
                  <a:pt x="3602" y="5798"/>
                  <a:pt x="3612" y="5798"/>
                </a:cubicBezTo>
                <a:cubicBezTo>
                  <a:pt x="3682" y="5798"/>
                  <a:pt x="3753" y="5845"/>
                  <a:pt x="3753" y="5940"/>
                </a:cubicBezTo>
                <a:lnTo>
                  <a:pt x="3877" y="7600"/>
                </a:lnTo>
                <a:lnTo>
                  <a:pt x="4188" y="7569"/>
                </a:lnTo>
                <a:lnTo>
                  <a:pt x="3970" y="5909"/>
                </a:lnTo>
                <a:cubicBezTo>
                  <a:pt x="3955" y="5832"/>
                  <a:pt x="4033" y="5754"/>
                  <a:pt x="4110" y="5754"/>
                </a:cubicBezTo>
                <a:lnTo>
                  <a:pt x="5677" y="5739"/>
                </a:lnTo>
                <a:lnTo>
                  <a:pt x="5490" y="5335"/>
                </a:lnTo>
                <a:cubicBezTo>
                  <a:pt x="5382" y="5118"/>
                  <a:pt x="5444" y="4886"/>
                  <a:pt x="5646" y="4777"/>
                </a:cubicBezTo>
                <a:lnTo>
                  <a:pt x="7352" y="3552"/>
                </a:lnTo>
                <a:lnTo>
                  <a:pt x="6902" y="3381"/>
                </a:lnTo>
                <a:cubicBezTo>
                  <a:pt x="6778" y="3335"/>
                  <a:pt x="6700" y="3195"/>
                  <a:pt x="6700" y="3086"/>
                </a:cubicBezTo>
                <a:lnTo>
                  <a:pt x="6747" y="2063"/>
                </a:lnTo>
                <a:lnTo>
                  <a:pt x="6002" y="2342"/>
                </a:lnTo>
                <a:cubicBezTo>
                  <a:pt x="5966" y="2356"/>
                  <a:pt x="5929" y="2363"/>
                  <a:pt x="5892" y="2363"/>
                </a:cubicBezTo>
                <a:cubicBezTo>
                  <a:pt x="5768" y="2363"/>
                  <a:pt x="5647" y="2287"/>
                  <a:pt x="5599" y="2156"/>
                </a:cubicBezTo>
                <a:lnTo>
                  <a:pt x="5490" y="1830"/>
                </a:lnTo>
                <a:lnTo>
                  <a:pt x="4839" y="2730"/>
                </a:lnTo>
                <a:cubicBezTo>
                  <a:pt x="4805" y="2781"/>
                  <a:pt x="4759" y="2803"/>
                  <a:pt x="4715" y="2803"/>
                </a:cubicBezTo>
                <a:cubicBezTo>
                  <a:pt x="4637" y="2803"/>
                  <a:pt x="4566" y="2735"/>
                  <a:pt x="4575" y="2637"/>
                </a:cubicBezTo>
                <a:lnTo>
                  <a:pt x="4715" y="822"/>
                </a:lnTo>
                <a:lnTo>
                  <a:pt x="4715" y="822"/>
                </a:lnTo>
                <a:lnTo>
                  <a:pt x="4250" y="993"/>
                </a:lnTo>
                <a:cubicBezTo>
                  <a:pt x="4212" y="1009"/>
                  <a:pt x="4174" y="1017"/>
                  <a:pt x="4136" y="1017"/>
                </a:cubicBezTo>
                <a:cubicBezTo>
                  <a:pt x="4033" y="1017"/>
                  <a:pt x="3934" y="959"/>
                  <a:pt x="3877" y="869"/>
                </a:cubicBezTo>
                <a:lnTo>
                  <a:pt x="3288" y="0"/>
                </a:lnTo>
                <a:close/>
              </a:path>
            </a:pathLst>
          </a:custGeom>
          <a:solidFill>
            <a:srgbClr val="CBE7EA">
              <a:alpha val="3799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5" name="Google Shape;125;p14"/>
          <p:cNvSpPr/>
          <p:nvPr/>
        </p:nvSpPr>
        <p:spPr>
          <a:xfrm rot="7607071">
            <a:off x="8580239" y="5859429"/>
            <a:ext cx="772965" cy="799040"/>
          </a:xfrm>
          <a:custGeom>
            <a:avLst/>
            <a:gdLst/>
            <a:ahLst/>
            <a:cxnLst/>
            <a:rect l="l" t="t" r="r" b="b"/>
            <a:pathLst>
              <a:path w="7352" h="7600" extrusionOk="0">
                <a:moveTo>
                  <a:pt x="3288" y="0"/>
                </a:moveTo>
                <a:lnTo>
                  <a:pt x="2885" y="977"/>
                </a:lnTo>
                <a:cubicBezTo>
                  <a:pt x="2828" y="1091"/>
                  <a:pt x="2719" y="1165"/>
                  <a:pt x="2594" y="1165"/>
                </a:cubicBezTo>
                <a:cubicBezTo>
                  <a:pt x="2583" y="1165"/>
                  <a:pt x="2571" y="1165"/>
                  <a:pt x="2559" y="1163"/>
                </a:cubicBezTo>
                <a:lnTo>
                  <a:pt x="2078" y="1086"/>
                </a:lnTo>
                <a:lnTo>
                  <a:pt x="2559" y="2854"/>
                </a:lnTo>
                <a:cubicBezTo>
                  <a:pt x="2582" y="2966"/>
                  <a:pt x="2498" y="3046"/>
                  <a:pt x="2409" y="3046"/>
                </a:cubicBezTo>
                <a:cubicBezTo>
                  <a:pt x="2375" y="3046"/>
                  <a:pt x="2341" y="3035"/>
                  <a:pt x="2311" y="3009"/>
                </a:cubicBezTo>
                <a:lnTo>
                  <a:pt x="1489" y="2233"/>
                </a:lnTo>
                <a:lnTo>
                  <a:pt x="1458" y="2575"/>
                </a:lnTo>
                <a:cubicBezTo>
                  <a:pt x="1429" y="2749"/>
                  <a:pt x="1277" y="2855"/>
                  <a:pt x="1118" y="2855"/>
                </a:cubicBezTo>
                <a:cubicBezTo>
                  <a:pt x="1107" y="2855"/>
                  <a:pt x="1097" y="2855"/>
                  <a:pt x="1086" y="2854"/>
                </a:cubicBezTo>
                <a:lnTo>
                  <a:pt x="295" y="2699"/>
                </a:lnTo>
                <a:lnTo>
                  <a:pt x="527" y="3707"/>
                </a:lnTo>
                <a:cubicBezTo>
                  <a:pt x="558" y="3846"/>
                  <a:pt x="496" y="3955"/>
                  <a:pt x="388" y="4033"/>
                </a:cubicBezTo>
                <a:lnTo>
                  <a:pt x="0" y="4281"/>
                </a:lnTo>
                <a:lnTo>
                  <a:pt x="1923" y="5134"/>
                </a:lnTo>
                <a:cubicBezTo>
                  <a:pt x="2109" y="5242"/>
                  <a:pt x="2233" y="5444"/>
                  <a:pt x="2171" y="5661"/>
                </a:cubicBezTo>
                <a:lnTo>
                  <a:pt x="2047" y="6095"/>
                </a:lnTo>
                <a:lnTo>
                  <a:pt x="3583" y="5801"/>
                </a:lnTo>
                <a:cubicBezTo>
                  <a:pt x="3592" y="5799"/>
                  <a:pt x="3602" y="5798"/>
                  <a:pt x="3612" y="5798"/>
                </a:cubicBezTo>
                <a:cubicBezTo>
                  <a:pt x="3682" y="5798"/>
                  <a:pt x="3753" y="5845"/>
                  <a:pt x="3753" y="5940"/>
                </a:cubicBezTo>
                <a:lnTo>
                  <a:pt x="3877" y="7600"/>
                </a:lnTo>
                <a:lnTo>
                  <a:pt x="4188" y="7569"/>
                </a:lnTo>
                <a:lnTo>
                  <a:pt x="3970" y="5909"/>
                </a:lnTo>
                <a:cubicBezTo>
                  <a:pt x="3955" y="5832"/>
                  <a:pt x="4033" y="5754"/>
                  <a:pt x="4110" y="5754"/>
                </a:cubicBezTo>
                <a:lnTo>
                  <a:pt x="5677" y="5739"/>
                </a:lnTo>
                <a:lnTo>
                  <a:pt x="5490" y="5335"/>
                </a:lnTo>
                <a:cubicBezTo>
                  <a:pt x="5382" y="5118"/>
                  <a:pt x="5444" y="4886"/>
                  <a:pt x="5646" y="4777"/>
                </a:cubicBezTo>
                <a:lnTo>
                  <a:pt x="7352" y="3552"/>
                </a:lnTo>
                <a:lnTo>
                  <a:pt x="6902" y="3381"/>
                </a:lnTo>
                <a:cubicBezTo>
                  <a:pt x="6778" y="3335"/>
                  <a:pt x="6700" y="3195"/>
                  <a:pt x="6700" y="3086"/>
                </a:cubicBezTo>
                <a:lnTo>
                  <a:pt x="6747" y="2063"/>
                </a:lnTo>
                <a:lnTo>
                  <a:pt x="6002" y="2342"/>
                </a:lnTo>
                <a:cubicBezTo>
                  <a:pt x="5966" y="2356"/>
                  <a:pt x="5929" y="2363"/>
                  <a:pt x="5892" y="2363"/>
                </a:cubicBezTo>
                <a:cubicBezTo>
                  <a:pt x="5768" y="2363"/>
                  <a:pt x="5647" y="2287"/>
                  <a:pt x="5599" y="2156"/>
                </a:cubicBezTo>
                <a:lnTo>
                  <a:pt x="5490" y="1830"/>
                </a:lnTo>
                <a:lnTo>
                  <a:pt x="4839" y="2730"/>
                </a:lnTo>
                <a:cubicBezTo>
                  <a:pt x="4805" y="2781"/>
                  <a:pt x="4759" y="2803"/>
                  <a:pt x="4715" y="2803"/>
                </a:cubicBezTo>
                <a:cubicBezTo>
                  <a:pt x="4637" y="2803"/>
                  <a:pt x="4566" y="2735"/>
                  <a:pt x="4575" y="2637"/>
                </a:cubicBezTo>
                <a:lnTo>
                  <a:pt x="4715" y="822"/>
                </a:lnTo>
                <a:lnTo>
                  <a:pt x="4715" y="822"/>
                </a:lnTo>
                <a:lnTo>
                  <a:pt x="4250" y="993"/>
                </a:lnTo>
                <a:cubicBezTo>
                  <a:pt x="4212" y="1009"/>
                  <a:pt x="4174" y="1017"/>
                  <a:pt x="4136" y="1017"/>
                </a:cubicBezTo>
                <a:cubicBezTo>
                  <a:pt x="4033" y="1017"/>
                  <a:pt x="3934" y="959"/>
                  <a:pt x="3877" y="869"/>
                </a:cubicBezTo>
                <a:lnTo>
                  <a:pt x="3288" y="0"/>
                </a:lnTo>
                <a:close/>
              </a:path>
            </a:pathLst>
          </a:custGeom>
          <a:solidFill>
            <a:srgbClr val="CBE7EA">
              <a:alpha val="3799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6" name="Google Shape;126;p14"/>
          <p:cNvSpPr/>
          <p:nvPr/>
        </p:nvSpPr>
        <p:spPr>
          <a:xfrm rot="-1851750">
            <a:off x="2822180" y="5611913"/>
            <a:ext cx="772969" cy="799044"/>
          </a:xfrm>
          <a:custGeom>
            <a:avLst/>
            <a:gdLst/>
            <a:ahLst/>
            <a:cxnLst/>
            <a:rect l="l" t="t" r="r" b="b"/>
            <a:pathLst>
              <a:path w="7352" h="7600" extrusionOk="0">
                <a:moveTo>
                  <a:pt x="3288" y="0"/>
                </a:moveTo>
                <a:lnTo>
                  <a:pt x="2885" y="977"/>
                </a:lnTo>
                <a:cubicBezTo>
                  <a:pt x="2828" y="1091"/>
                  <a:pt x="2719" y="1165"/>
                  <a:pt x="2594" y="1165"/>
                </a:cubicBezTo>
                <a:cubicBezTo>
                  <a:pt x="2583" y="1165"/>
                  <a:pt x="2571" y="1165"/>
                  <a:pt x="2559" y="1163"/>
                </a:cubicBezTo>
                <a:lnTo>
                  <a:pt x="2078" y="1086"/>
                </a:lnTo>
                <a:lnTo>
                  <a:pt x="2559" y="2854"/>
                </a:lnTo>
                <a:cubicBezTo>
                  <a:pt x="2582" y="2966"/>
                  <a:pt x="2498" y="3046"/>
                  <a:pt x="2409" y="3046"/>
                </a:cubicBezTo>
                <a:cubicBezTo>
                  <a:pt x="2375" y="3046"/>
                  <a:pt x="2341" y="3035"/>
                  <a:pt x="2311" y="3009"/>
                </a:cubicBezTo>
                <a:lnTo>
                  <a:pt x="1489" y="2233"/>
                </a:lnTo>
                <a:lnTo>
                  <a:pt x="1458" y="2575"/>
                </a:lnTo>
                <a:cubicBezTo>
                  <a:pt x="1429" y="2749"/>
                  <a:pt x="1277" y="2855"/>
                  <a:pt x="1118" y="2855"/>
                </a:cubicBezTo>
                <a:cubicBezTo>
                  <a:pt x="1107" y="2855"/>
                  <a:pt x="1097" y="2855"/>
                  <a:pt x="1086" y="2854"/>
                </a:cubicBezTo>
                <a:lnTo>
                  <a:pt x="295" y="2699"/>
                </a:lnTo>
                <a:lnTo>
                  <a:pt x="527" y="3707"/>
                </a:lnTo>
                <a:cubicBezTo>
                  <a:pt x="558" y="3846"/>
                  <a:pt x="496" y="3955"/>
                  <a:pt x="388" y="4033"/>
                </a:cubicBezTo>
                <a:lnTo>
                  <a:pt x="0" y="4281"/>
                </a:lnTo>
                <a:lnTo>
                  <a:pt x="1923" y="5134"/>
                </a:lnTo>
                <a:cubicBezTo>
                  <a:pt x="2109" y="5242"/>
                  <a:pt x="2233" y="5444"/>
                  <a:pt x="2171" y="5661"/>
                </a:cubicBezTo>
                <a:lnTo>
                  <a:pt x="2047" y="6095"/>
                </a:lnTo>
                <a:lnTo>
                  <a:pt x="3583" y="5801"/>
                </a:lnTo>
                <a:cubicBezTo>
                  <a:pt x="3592" y="5799"/>
                  <a:pt x="3602" y="5798"/>
                  <a:pt x="3612" y="5798"/>
                </a:cubicBezTo>
                <a:cubicBezTo>
                  <a:pt x="3682" y="5798"/>
                  <a:pt x="3753" y="5845"/>
                  <a:pt x="3753" y="5940"/>
                </a:cubicBezTo>
                <a:lnTo>
                  <a:pt x="3877" y="7600"/>
                </a:lnTo>
                <a:lnTo>
                  <a:pt x="4188" y="7569"/>
                </a:lnTo>
                <a:lnTo>
                  <a:pt x="3970" y="5909"/>
                </a:lnTo>
                <a:cubicBezTo>
                  <a:pt x="3955" y="5832"/>
                  <a:pt x="4033" y="5754"/>
                  <a:pt x="4110" y="5754"/>
                </a:cubicBezTo>
                <a:lnTo>
                  <a:pt x="5677" y="5739"/>
                </a:lnTo>
                <a:lnTo>
                  <a:pt x="5490" y="5335"/>
                </a:lnTo>
                <a:cubicBezTo>
                  <a:pt x="5382" y="5118"/>
                  <a:pt x="5444" y="4886"/>
                  <a:pt x="5646" y="4777"/>
                </a:cubicBezTo>
                <a:lnTo>
                  <a:pt x="7352" y="3552"/>
                </a:lnTo>
                <a:lnTo>
                  <a:pt x="6902" y="3381"/>
                </a:lnTo>
                <a:cubicBezTo>
                  <a:pt x="6778" y="3335"/>
                  <a:pt x="6700" y="3195"/>
                  <a:pt x="6700" y="3086"/>
                </a:cubicBezTo>
                <a:lnTo>
                  <a:pt x="6747" y="2063"/>
                </a:lnTo>
                <a:lnTo>
                  <a:pt x="6002" y="2342"/>
                </a:lnTo>
                <a:cubicBezTo>
                  <a:pt x="5966" y="2356"/>
                  <a:pt x="5929" y="2363"/>
                  <a:pt x="5892" y="2363"/>
                </a:cubicBezTo>
                <a:cubicBezTo>
                  <a:pt x="5768" y="2363"/>
                  <a:pt x="5647" y="2287"/>
                  <a:pt x="5599" y="2156"/>
                </a:cubicBezTo>
                <a:lnTo>
                  <a:pt x="5490" y="1830"/>
                </a:lnTo>
                <a:lnTo>
                  <a:pt x="4839" y="2730"/>
                </a:lnTo>
                <a:cubicBezTo>
                  <a:pt x="4805" y="2781"/>
                  <a:pt x="4759" y="2803"/>
                  <a:pt x="4715" y="2803"/>
                </a:cubicBezTo>
                <a:cubicBezTo>
                  <a:pt x="4637" y="2803"/>
                  <a:pt x="4566" y="2735"/>
                  <a:pt x="4575" y="2637"/>
                </a:cubicBezTo>
                <a:lnTo>
                  <a:pt x="4715" y="822"/>
                </a:lnTo>
                <a:lnTo>
                  <a:pt x="4715" y="822"/>
                </a:lnTo>
                <a:lnTo>
                  <a:pt x="4250" y="993"/>
                </a:lnTo>
                <a:cubicBezTo>
                  <a:pt x="4212" y="1009"/>
                  <a:pt x="4174" y="1017"/>
                  <a:pt x="4136" y="1017"/>
                </a:cubicBezTo>
                <a:cubicBezTo>
                  <a:pt x="4033" y="1017"/>
                  <a:pt x="3934" y="959"/>
                  <a:pt x="3877" y="869"/>
                </a:cubicBezTo>
                <a:lnTo>
                  <a:pt x="3288" y="0"/>
                </a:lnTo>
                <a:close/>
              </a:path>
            </a:pathLst>
          </a:custGeom>
          <a:solidFill>
            <a:srgbClr val="CBE7EA">
              <a:alpha val="3799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2194628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950967" y="719333"/>
            <a:ext cx="102900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veat Brush"/>
              <a:buNone/>
              <a:defRPr sz="3200" b="1">
                <a:solidFill>
                  <a:schemeClr val="dk1"/>
                </a:solidFill>
                <a:latin typeface="Caveat Brush"/>
                <a:ea typeface="Caveat Brush"/>
                <a:cs typeface="Caveat Brush"/>
                <a:sym typeface="Caveat Brush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veat Brush"/>
              <a:buNone/>
              <a:defRPr sz="3200" b="1">
                <a:solidFill>
                  <a:schemeClr val="dk1"/>
                </a:solidFill>
                <a:latin typeface="Caveat Brush"/>
                <a:ea typeface="Caveat Brush"/>
                <a:cs typeface="Caveat Brush"/>
                <a:sym typeface="Caveat Brush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veat Brush"/>
              <a:buNone/>
              <a:defRPr sz="3200" b="1">
                <a:solidFill>
                  <a:schemeClr val="dk1"/>
                </a:solidFill>
                <a:latin typeface="Caveat Brush"/>
                <a:ea typeface="Caveat Brush"/>
                <a:cs typeface="Caveat Brush"/>
                <a:sym typeface="Caveat Brush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veat Brush"/>
              <a:buNone/>
              <a:defRPr sz="3200" b="1">
                <a:solidFill>
                  <a:schemeClr val="dk1"/>
                </a:solidFill>
                <a:latin typeface="Caveat Brush"/>
                <a:ea typeface="Caveat Brush"/>
                <a:cs typeface="Caveat Brush"/>
                <a:sym typeface="Caveat Brush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veat Brush"/>
              <a:buNone/>
              <a:defRPr sz="3200" b="1">
                <a:solidFill>
                  <a:schemeClr val="dk1"/>
                </a:solidFill>
                <a:latin typeface="Caveat Brush"/>
                <a:ea typeface="Caveat Brush"/>
                <a:cs typeface="Caveat Brush"/>
                <a:sym typeface="Caveat Brush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veat Brush"/>
              <a:buNone/>
              <a:defRPr sz="3200" b="1">
                <a:solidFill>
                  <a:schemeClr val="dk1"/>
                </a:solidFill>
                <a:latin typeface="Caveat Brush"/>
                <a:ea typeface="Caveat Brush"/>
                <a:cs typeface="Caveat Brush"/>
                <a:sym typeface="Caveat Brush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veat Brush"/>
              <a:buNone/>
              <a:defRPr sz="3200" b="1">
                <a:solidFill>
                  <a:schemeClr val="dk1"/>
                </a:solidFill>
                <a:latin typeface="Caveat Brush"/>
                <a:ea typeface="Caveat Brush"/>
                <a:cs typeface="Caveat Brush"/>
                <a:sym typeface="Caveat Brush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veat Brush"/>
              <a:buNone/>
              <a:defRPr sz="3200" b="1">
                <a:solidFill>
                  <a:schemeClr val="dk1"/>
                </a:solidFill>
                <a:latin typeface="Caveat Brush"/>
                <a:ea typeface="Caveat Brush"/>
                <a:cs typeface="Caveat Brush"/>
                <a:sym typeface="Caveat Brush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veat Brush"/>
              <a:buNone/>
              <a:defRPr sz="3200" b="1">
                <a:solidFill>
                  <a:schemeClr val="dk1"/>
                </a:solidFill>
                <a:latin typeface="Caveat Brush"/>
                <a:ea typeface="Caveat Brush"/>
                <a:cs typeface="Caveat Brush"/>
                <a:sym typeface="Caveat Brush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950967" y="1583467"/>
            <a:ext cx="102900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oppins"/>
              <a:buChar char="●"/>
              <a:defRPr sz="16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lvl="1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oppins"/>
              <a:buChar char="○"/>
              <a:defRPr sz="16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371600" lvl="2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oppins"/>
              <a:buChar char="■"/>
              <a:defRPr sz="16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828800" lvl="3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oppins"/>
              <a:buChar char="●"/>
              <a:defRPr sz="16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2286000" lvl="4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oppins"/>
              <a:buChar char="○"/>
              <a:defRPr sz="16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2743200" lvl="5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oppins"/>
              <a:buChar char="■"/>
              <a:defRPr sz="16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3200400" lvl="6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oppins"/>
              <a:buChar char="●"/>
              <a:defRPr sz="16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3657600" lvl="7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oppins"/>
              <a:buChar char="○"/>
              <a:defRPr sz="16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4114800" lvl="8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oppins"/>
              <a:buChar char="■"/>
              <a:defRPr sz="16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333">
                <a:solidFill>
                  <a:schemeClr val="dk2"/>
                </a:solidFill>
              </a:defRPr>
            </a:lvl1pPr>
            <a:lvl2pPr lvl="1" algn="r">
              <a:buNone/>
              <a:defRPr sz="1333">
                <a:solidFill>
                  <a:schemeClr val="dk2"/>
                </a:solidFill>
              </a:defRPr>
            </a:lvl2pPr>
            <a:lvl3pPr lvl="2" algn="r">
              <a:buNone/>
              <a:defRPr sz="1333">
                <a:solidFill>
                  <a:schemeClr val="dk2"/>
                </a:solidFill>
              </a:defRPr>
            </a:lvl3pPr>
            <a:lvl4pPr lvl="3" algn="r">
              <a:buNone/>
              <a:defRPr sz="1333">
                <a:solidFill>
                  <a:schemeClr val="dk2"/>
                </a:solidFill>
              </a:defRPr>
            </a:lvl4pPr>
            <a:lvl5pPr lvl="4" algn="r">
              <a:buNone/>
              <a:defRPr sz="1333">
                <a:solidFill>
                  <a:schemeClr val="dk2"/>
                </a:solidFill>
              </a:defRPr>
            </a:lvl5pPr>
            <a:lvl6pPr lvl="5" algn="r">
              <a:buNone/>
              <a:defRPr sz="1333">
                <a:solidFill>
                  <a:schemeClr val="dk2"/>
                </a:solidFill>
              </a:defRPr>
            </a:lvl6pPr>
            <a:lvl7pPr lvl="6" algn="r">
              <a:buNone/>
              <a:defRPr sz="1333">
                <a:solidFill>
                  <a:schemeClr val="dk2"/>
                </a:solidFill>
              </a:defRPr>
            </a:lvl7pPr>
            <a:lvl8pPr lvl="7" algn="r">
              <a:buNone/>
              <a:defRPr sz="1333">
                <a:solidFill>
                  <a:schemeClr val="dk2"/>
                </a:solidFill>
              </a:defRPr>
            </a:lvl8pPr>
            <a:lvl9pPr lvl="8" algn="r">
              <a:buNone/>
              <a:defRPr sz="1333">
                <a:solidFill>
                  <a:schemeClr val="dk2"/>
                </a:solidFill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81728469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media" Target="../media/media4.mp3"/><Relationship Id="rId7" Type="http://schemas.microsoft.com/office/2007/relationships/hdphoto" Target="../media/hdphoto4.wdp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18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4.mp3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9BA23862-6530-17A0-79CD-E15330FE8D3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B654677F-0E00-D0E6-BFD6-05E8B3F92CC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7753" y="210613"/>
            <a:ext cx="8956494" cy="63896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0348BAC-C71A-DEB9-7DC5-F4BE23B0880E}"/>
              </a:ext>
            </a:extLst>
          </p:cNvPr>
          <p:cNvSpPr txBox="1"/>
          <p:nvPr/>
        </p:nvSpPr>
        <p:spPr>
          <a:xfrm>
            <a:off x="5743979" y="527548"/>
            <a:ext cx="4211392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Was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darf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es sein?</a:t>
            </a:r>
            <a:endParaRPr kumimoji="0" lang="th-TH" sz="3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Cordia New" panose="020B03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109428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1120;p53">
            <a:extLst>
              <a:ext uri="{FF2B5EF4-FFF2-40B4-BE49-F238E27FC236}">
                <a16:creationId xmlns:a16="http://schemas.microsoft.com/office/drawing/2014/main" id="{40F1937A-5C23-F13E-B188-E8254E3D3E8A}"/>
              </a:ext>
            </a:extLst>
          </p:cNvPr>
          <p:cNvSpPr/>
          <p:nvPr/>
        </p:nvSpPr>
        <p:spPr>
          <a:xfrm rot="20746370">
            <a:off x="608035" y="-496425"/>
            <a:ext cx="10372759" cy="2933704"/>
          </a:xfrm>
          <a:custGeom>
            <a:avLst/>
            <a:gdLst/>
            <a:ahLst/>
            <a:cxnLst/>
            <a:rect l="l" t="t" r="r" b="b"/>
            <a:pathLst>
              <a:path w="13909" h="13003" extrusionOk="0">
                <a:moveTo>
                  <a:pt x="2427" y="0"/>
                </a:moveTo>
                <a:cubicBezTo>
                  <a:pt x="2273" y="52"/>
                  <a:pt x="2119" y="86"/>
                  <a:pt x="1965" y="103"/>
                </a:cubicBezTo>
                <a:cubicBezTo>
                  <a:pt x="1965" y="120"/>
                  <a:pt x="1948" y="137"/>
                  <a:pt x="1931" y="154"/>
                </a:cubicBezTo>
                <a:cubicBezTo>
                  <a:pt x="1896" y="225"/>
                  <a:pt x="1820" y="263"/>
                  <a:pt x="1742" y="263"/>
                </a:cubicBezTo>
                <a:cubicBezTo>
                  <a:pt x="1707" y="263"/>
                  <a:pt x="1672" y="255"/>
                  <a:pt x="1641" y="240"/>
                </a:cubicBezTo>
                <a:lnTo>
                  <a:pt x="1624" y="240"/>
                </a:lnTo>
                <a:cubicBezTo>
                  <a:pt x="1624" y="240"/>
                  <a:pt x="1606" y="257"/>
                  <a:pt x="1606" y="274"/>
                </a:cubicBezTo>
                <a:cubicBezTo>
                  <a:pt x="1641" y="308"/>
                  <a:pt x="1692" y="325"/>
                  <a:pt x="1726" y="342"/>
                </a:cubicBezTo>
                <a:lnTo>
                  <a:pt x="1794" y="376"/>
                </a:lnTo>
                <a:cubicBezTo>
                  <a:pt x="1846" y="496"/>
                  <a:pt x="1897" y="598"/>
                  <a:pt x="1982" y="701"/>
                </a:cubicBezTo>
                <a:cubicBezTo>
                  <a:pt x="1982" y="701"/>
                  <a:pt x="2016" y="735"/>
                  <a:pt x="2051" y="786"/>
                </a:cubicBezTo>
                <a:cubicBezTo>
                  <a:pt x="2051" y="820"/>
                  <a:pt x="2016" y="855"/>
                  <a:pt x="1965" y="872"/>
                </a:cubicBezTo>
                <a:cubicBezTo>
                  <a:pt x="1948" y="872"/>
                  <a:pt x="1948" y="889"/>
                  <a:pt x="1931" y="906"/>
                </a:cubicBezTo>
                <a:cubicBezTo>
                  <a:pt x="1897" y="906"/>
                  <a:pt x="1846" y="923"/>
                  <a:pt x="1914" y="974"/>
                </a:cubicBezTo>
                <a:cubicBezTo>
                  <a:pt x="1948" y="1008"/>
                  <a:pt x="1982" y="1043"/>
                  <a:pt x="1999" y="1077"/>
                </a:cubicBezTo>
                <a:cubicBezTo>
                  <a:pt x="1999" y="1094"/>
                  <a:pt x="1999" y="1111"/>
                  <a:pt x="1982" y="1111"/>
                </a:cubicBezTo>
                <a:cubicBezTo>
                  <a:pt x="1965" y="1111"/>
                  <a:pt x="1914" y="1128"/>
                  <a:pt x="1914" y="1145"/>
                </a:cubicBezTo>
                <a:cubicBezTo>
                  <a:pt x="1931" y="1213"/>
                  <a:pt x="1948" y="1282"/>
                  <a:pt x="1948" y="1350"/>
                </a:cubicBezTo>
                <a:cubicBezTo>
                  <a:pt x="1948" y="1401"/>
                  <a:pt x="1999" y="1436"/>
                  <a:pt x="2068" y="1487"/>
                </a:cubicBezTo>
                <a:cubicBezTo>
                  <a:pt x="2136" y="1538"/>
                  <a:pt x="2102" y="1538"/>
                  <a:pt x="2068" y="1538"/>
                </a:cubicBezTo>
                <a:cubicBezTo>
                  <a:pt x="1999" y="1538"/>
                  <a:pt x="2016" y="1589"/>
                  <a:pt x="2051" y="1624"/>
                </a:cubicBezTo>
                <a:cubicBezTo>
                  <a:pt x="2119" y="1709"/>
                  <a:pt x="2187" y="1794"/>
                  <a:pt x="2256" y="1880"/>
                </a:cubicBezTo>
                <a:cubicBezTo>
                  <a:pt x="2170" y="1863"/>
                  <a:pt x="2085" y="1811"/>
                  <a:pt x="2034" y="1760"/>
                </a:cubicBezTo>
                <a:lnTo>
                  <a:pt x="2016" y="1726"/>
                </a:lnTo>
                <a:lnTo>
                  <a:pt x="2016" y="1726"/>
                </a:lnTo>
                <a:cubicBezTo>
                  <a:pt x="2016" y="1777"/>
                  <a:pt x="2034" y="1811"/>
                  <a:pt x="2051" y="1846"/>
                </a:cubicBezTo>
                <a:cubicBezTo>
                  <a:pt x="2153" y="2034"/>
                  <a:pt x="2187" y="2153"/>
                  <a:pt x="2153" y="2239"/>
                </a:cubicBezTo>
                <a:lnTo>
                  <a:pt x="2187" y="2307"/>
                </a:lnTo>
                <a:cubicBezTo>
                  <a:pt x="2187" y="2324"/>
                  <a:pt x="2222" y="2358"/>
                  <a:pt x="2222" y="2375"/>
                </a:cubicBezTo>
                <a:cubicBezTo>
                  <a:pt x="2239" y="2409"/>
                  <a:pt x="2273" y="2495"/>
                  <a:pt x="2256" y="2512"/>
                </a:cubicBezTo>
                <a:cubicBezTo>
                  <a:pt x="2187" y="2529"/>
                  <a:pt x="2136" y="2546"/>
                  <a:pt x="2068" y="2546"/>
                </a:cubicBezTo>
                <a:cubicBezTo>
                  <a:pt x="1982" y="2529"/>
                  <a:pt x="1897" y="2495"/>
                  <a:pt x="1846" y="2444"/>
                </a:cubicBezTo>
                <a:cubicBezTo>
                  <a:pt x="1743" y="2375"/>
                  <a:pt x="1641" y="2290"/>
                  <a:pt x="1555" y="2204"/>
                </a:cubicBezTo>
                <a:lnTo>
                  <a:pt x="1504" y="2187"/>
                </a:lnTo>
                <a:cubicBezTo>
                  <a:pt x="1504" y="2204"/>
                  <a:pt x="1504" y="2222"/>
                  <a:pt x="1487" y="2256"/>
                </a:cubicBezTo>
                <a:cubicBezTo>
                  <a:pt x="1675" y="2529"/>
                  <a:pt x="1658" y="2717"/>
                  <a:pt x="1504" y="2785"/>
                </a:cubicBezTo>
                <a:cubicBezTo>
                  <a:pt x="1466" y="2806"/>
                  <a:pt x="1417" y="2816"/>
                  <a:pt x="1359" y="2816"/>
                </a:cubicBezTo>
                <a:cubicBezTo>
                  <a:pt x="1182" y="2816"/>
                  <a:pt x="924" y="2726"/>
                  <a:pt x="667" y="2597"/>
                </a:cubicBezTo>
                <a:cubicBezTo>
                  <a:pt x="641" y="2602"/>
                  <a:pt x="614" y="2604"/>
                  <a:pt x="587" y="2604"/>
                </a:cubicBezTo>
                <a:cubicBezTo>
                  <a:pt x="505" y="2604"/>
                  <a:pt x="419" y="2585"/>
                  <a:pt x="342" y="2546"/>
                </a:cubicBezTo>
                <a:cubicBezTo>
                  <a:pt x="342" y="2546"/>
                  <a:pt x="325" y="2563"/>
                  <a:pt x="325" y="2580"/>
                </a:cubicBezTo>
                <a:cubicBezTo>
                  <a:pt x="325" y="2649"/>
                  <a:pt x="274" y="2734"/>
                  <a:pt x="205" y="2768"/>
                </a:cubicBezTo>
                <a:cubicBezTo>
                  <a:pt x="154" y="2802"/>
                  <a:pt x="69" y="2837"/>
                  <a:pt x="0" y="2854"/>
                </a:cubicBezTo>
                <a:lnTo>
                  <a:pt x="11346" y="12439"/>
                </a:lnTo>
                <a:cubicBezTo>
                  <a:pt x="11328" y="12422"/>
                  <a:pt x="11311" y="12405"/>
                  <a:pt x="11346" y="12388"/>
                </a:cubicBezTo>
                <a:lnTo>
                  <a:pt x="11260" y="12251"/>
                </a:lnTo>
                <a:lnTo>
                  <a:pt x="11260" y="12234"/>
                </a:lnTo>
                <a:lnTo>
                  <a:pt x="11346" y="12251"/>
                </a:lnTo>
                <a:cubicBezTo>
                  <a:pt x="11414" y="12268"/>
                  <a:pt x="11465" y="12302"/>
                  <a:pt x="11516" y="12354"/>
                </a:cubicBezTo>
                <a:cubicBezTo>
                  <a:pt x="11568" y="12405"/>
                  <a:pt x="11636" y="12456"/>
                  <a:pt x="11721" y="12473"/>
                </a:cubicBezTo>
                <a:cubicBezTo>
                  <a:pt x="11773" y="12473"/>
                  <a:pt x="11807" y="12490"/>
                  <a:pt x="11841" y="12525"/>
                </a:cubicBezTo>
                <a:cubicBezTo>
                  <a:pt x="11875" y="12542"/>
                  <a:pt x="11892" y="12559"/>
                  <a:pt x="11927" y="12576"/>
                </a:cubicBezTo>
                <a:cubicBezTo>
                  <a:pt x="12012" y="12678"/>
                  <a:pt x="12080" y="12764"/>
                  <a:pt x="12183" y="12866"/>
                </a:cubicBezTo>
                <a:cubicBezTo>
                  <a:pt x="12217" y="12900"/>
                  <a:pt x="12251" y="12918"/>
                  <a:pt x="12285" y="12952"/>
                </a:cubicBezTo>
                <a:cubicBezTo>
                  <a:pt x="12315" y="12917"/>
                  <a:pt x="12363" y="12904"/>
                  <a:pt x="12420" y="12904"/>
                </a:cubicBezTo>
                <a:cubicBezTo>
                  <a:pt x="12558" y="12904"/>
                  <a:pt x="12751" y="12979"/>
                  <a:pt x="12883" y="13003"/>
                </a:cubicBezTo>
                <a:cubicBezTo>
                  <a:pt x="12781" y="12969"/>
                  <a:pt x="12712" y="12798"/>
                  <a:pt x="12678" y="12627"/>
                </a:cubicBezTo>
                <a:cubicBezTo>
                  <a:pt x="12576" y="12576"/>
                  <a:pt x="12473" y="12490"/>
                  <a:pt x="12388" y="12405"/>
                </a:cubicBezTo>
                <a:cubicBezTo>
                  <a:pt x="12327" y="12359"/>
                  <a:pt x="12307" y="12300"/>
                  <a:pt x="12352" y="12300"/>
                </a:cubicBezTo>
                <a:cubicBezTo>
                  <a:pt x="12357" y="12300"/>
                  <a:pt x="12363" y="12301"/>
                  <a:pt x="12371" y="12302"/>
                </a:cubicBezTo>
                <a:cubicBezTo>
                  <a:pt x="12405" y="12311"/>
                  <a:pt x="12439" y="12315"/>
                  <a:pt x="12467" y="12315"/>
                </a:cubicBezTo>
                <a:cubicBezTo>
                  <a:pt x="12495" y="12315"/>
                  <a:pt x="12516" y="12311"/>
                  <a:pt x="12525" y="12302"/>
                </a:cubicBezTo>
                <a:cubicBezTo>
                  <a:pt x="12530" y="12297"/>
                  <a:pt x="12540" y="12295"/>
                  <a:pt x="12551" y="12295"/>
                </a:cubicBezTo>
                <a:cubicBezTo>
                  <a:pt x="12574" y="12295"/>
                  <a:pt x="12604" y="12302"/>
                  <a:pt x="12627" y="12302"/>
                </a:cubicBezTo>
                <a:lnTo>
                  <a:pt x="12661" y="12302"/>
                </a:lnTo>
                <a:cubicBezTo>
                  <a:pt x="12678" y="12268"/>
                  <a:pt x="12712" y="12251"/>
                  <a:pt x="12730" y="12234"/>
                </a:cubicBezTo>
                <a:cubicBezTo>
                  <a:pt x="12730" y="12217"/>
                  <a:pt x="12712" y="12200"/>
                  <a:pt x="12695" y="12183"/>
                </a:cubicBezTo>
                <a:cubicBezTo>
                  <a:pt x="12661" y="12132"/>
                  <a:pt x="12576" y="12046"/>
                  <a:pt x="12576" y="12012"/>
                </a:cubicBezTo>
                <a:cubicBezTo>
                  <a:pt x="12559" y="11978"/>
                  <a:pt x="12456" y="11858"/>
                  <a:pt x="12456" y="11807"/>
                </a:cubicBezTo>
                <a:cubicBezTo>
                  <a:pt x="12456" y="11798"/>
                  <a:pt x="12460" y="11794"/>
                  <a:pt x="12471" y="11794"/>
                </a:cubicBezTo>
                <a:cubicBezTo>
                  <a:pt x="12482" y="11794"/>
                  <a:pt x="12499" y="11798"/>
                  <a:pt x="12525" y="11807"/>
                </a:cubicBezTo>
                <a:lnTo>
                  <a:pt x="12627" y="11841"/>
                </a:lnTo>
                <a:cubicBezTo>
                  <a:pt x="12678" y="11875"/>
                  <a:pt x="12712" y="11892"/>
                  <a:pt x="12764" y="11927"/>
                </a:cubicBezTo>
                <a:cubicBezTo>
                  <a:pt x="12788" y="11854"/>
                  <a:pt x="12873" y="11833"/>
                  <a:pt x="12975" y="11833"/>
                </a:cubicBezTo>
                <a:cubicBezTo>
                  <a:pt x="13016" y="11833"/>
                  <a:pt x="13061" y="11836"/>
                  <a:pt x="13105" y="11841"/>
                </a:cubicBezTo>
                <a:cubicBezTo>
                  <a:pt x="13157" y="11756"/>
                  <a:pt x="13191" y="11670"/>
                  <a:pt x="13208" y="11585"/>
                </a:cubicBezTo>
                <a:cubicBezTo>
                  <a:pt x="13157" y="11551"/>
                  <a:pt x="13123" y="11516"/>
                  <a:pt x="13071" y="11482"/>
                </a:cubicBezTo>
                <a:lnTo>
                  <a:pt x="12935" y="11380"/>
                </a:lnTo>
                <a:cubicBezTo>
                  <a:pt x="12935" y="11346"/>
                  <a:pt x="12883" y="11328"/>
                  <a:pt x="12849" y="11311"/>
                </a:cubicBezTo>
                <a:cubicBezTo>
                  <a:pt x="12730" y="11192"/>
                  <a:pt x="12695" y="11123"/>
                  <a:pt x="12764" y="11123"/>
                </a:cubicBezTo>
                <a:cubicBezTo>
                  <a:pt x="12815" y="11123"/>
                  <a:pt x="12883" y="11072"/>
                  <a:pt x="12952" y="11038"/>
                </a:cubicBezTo>
                <a:cubicBezTo>
                  <a:pt x="12969" y="11038"/>
                  <a:pt x="12986" y="11004"/>
                  <a:pt x="12969" y="10970"/>
                </a:cubicBezTo>
                <a:cubicBezTo>
                  <a:pt x="12945" y="10911"/>
                  <a:pt x="12962" y="10892"/>
                  <a:pt x="13015" y="10892"/>
                </a:cubicBezTo>
                <a:cubicBezTo>
                  <a:pt x="13038" y="10892"/>
                  <a:pt x="13068" y="10896"/>
                  <a:pt x="13105" y="10901"/>
                </a:cubicBezTo>
                <a:cubicBezTo>
                  <a:pt x="13133" y="10910"/>
                  <a:pt x="13155" y="10915"/>
                  <a:pt x="13174" y="10915"/>
                </a:cubicBezTo>
                <a:cubicBezTo>
                  <a:pt x="13224" y="10915"/>
                  <a:pt x="13242" y="10883"/>
                  <a:pt x="13242" y="10833"/>
                </a:cubicBezTo>
                <a:cubicBezTo>
                  <a:pt x="13242" y="10816"/>
                  <a:pt x="13225" y="10782"/>
                  <a:pt x="13225" y="10765"/>
                </a:cubicBezTo>
                <a:cubicBezTo>
                  <a:pt x="13191" y="10679"/>
                  <a:pt x="13208" y="10645"/>
                  <a:pt x="13259" y="10628"/>
                </a:cubicBezTo>
                <a:cubicBezTo>
                  <a:pt x="13293" y="10628"/>
                  <a:pt x="13276" y="10594"/>
                  <a:pt x="13293" y="10577"/>
                </a:cubicBezTo>
                <a:lnTo>
                  <a:pt x="13413" y="10611"/>
                </a:lnTo>
                <a:lnTo>
                  <a:pt x="13413" y="10645"/>
                </a:lnTo>
                <a:cubicBezTo>
                  <a:pt x="13430" y="10662"/>
                  <a:pt x="13447" y="10679"/>
                  <a:pt x="13464" y="10696"/>
                </a:cubicBezTo>
                <a:cubicBezTo>
                  <a:pt x="13498" y="10713"/>
                  <a:pt x="13516" y="10730"/>
                  <a:pt x="13550" y="10748"/>
                </a:cubicBezTo>
                <a:cubicBezTo>
                  <a:pt x="13567" y="10748"/>
                  <a:pt x="13584" y="10730"/>
                  <a:pt x="13584" y="10713"/>
                </a:cubicBezTo>
                <a:lnTo>
                  <a:pt x="13601" y="10713"/>
                </a:lnTo>
                <a:lnTo>
                  <a:pt x="13533" y="10628"/>
                </a:lnTo>
                <a:cubicBezTo>
                  <a:pt x="13567" y="10611"/>
                  <a:pt x="13481" y="10525"/>
                  <a:pt x="13430" y="10474"/>
                </a:cubicBezTo>
                <a:cubicBezTo>
                  <a:pt x="13396" y="10406"/>
                  <a:pt x="13396" y="10372"/>
                  <a:pt x="13242" y="10303"/>
                </a:cubicBezTo>
                <a:cubicBezTo>
                  <a:pt x="13225" y="10286"/>
                  <a:pt x="13191" y="10269"/>
                  <a:pt x="13157" y="10252"/>
                </a:cubicBezTo>
                <a:cubicBezTo>
                  <a:pt x="13123" y="10218"/>
                  <a:pt x="13140" y="10201"/>
                  <a:pt x="13157" y="10201"/>
                </a:cubicBezTo>
                <a:cubicBezTo>
                  <a:pt x="13293" y="10269"/>
                  <a:pt x="13430" y="10320"/>
                  <a:pt x="13584" y="10320"/>
                </a:cubicBezTo>
                <a:cubicBezTo>
                  <a:pt x="13601" y="10337"/>
                  <a:pt x="13635" y="10355"/>
                  <a:pt x="13652" y="10372"/>
                </a:cubicBezTo>
                <a:cubicBezTo>
                  <a:pt x="13618" y="10252"/>
                  <a:pt x="13635" y="10167"/>
                  <a:pt x="13721" y="10115"/>
                </a:cubicBezTo>
                <a:cubicBezTo>
                  <a:pt x="13635" y="9945"/>
                  <a:pt x="13635" y="9808"/>
                  <a:pt x="13738" y="9757"/>
                </a:cubicBezTo>
                <a:cubicBezTo>
                  <a:pt x="13772" y="9757"/>
                  <a:pt x="13789" y="9757"/>
                  <a:pt x="13806" y="9739"/>
                </a:cubicBezTo>
                <a:cubicBezTo>
                  <a:pt x="13840" y="9722"/>
                  <a:pt x="13874" y="9705"/>
                  <a:pt x="13909" y="9688"/>
                </a:cubicBezTo>
                <a:lnTo>
                  <a:pt x="2427" y="0"/>
                </a:lnTo>
                <a:close/>
              </a:path>
            </a:pathLst>
          </a:custGeom>
          <a:solidFill>
            <a:schemeClr val="accent2">
              <a:lumMod val="90000"/>
            </a:schemeClr>
          </a:solidFill>
          <a:ln>
            <a:noFill/>
          </a:ln>
          <a:effectLst>
            <a:outerShdw blurRad="57150" dist="19050" dir="5400000" algn="bl" rotWithShape="0">
              <a:schemeClr val="dk2">
                <a:alpha val="50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536D4E42-7AF8-47A8-4F56-46DD79E42C03}"/>
              </a:ext>
            </a:extLst>
          </p:cNvPr>
          <p:cNvSpPr txBox="1">
            <a:spLocks/>
          </p:cNvSpPr>
          <p:nvPr/>
        </p:nvSpPr>
        <p:spPr>
          <a:xfrm>
            <a:off x="2293513" y="35040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4000" b="1" i="0" u="none" strike="noStrike" kern="1200" cap="none" spc="0" normalizeH="0" baseline="0" noProof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egoe UI" panose="020B0502040204020203" pitchFamily="34" charset="0"/>
                <a:ea typeface="+mj-ea"/>
                <a:cs typeface="Segoe UI" panose="020B0502040204020203" pitchFamily="34" charset="0"/>
              </a:rPr>
              <a:t>Teil 4:  Einkaufen im Supermarkt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egoe UI" panose="020B0502040204020203" pitchFamily="34" charset="0"/>
              <a:ea typeface="+mj-ea"/>
              <a:cs typeface="Segoe UI" panose="020B0502040204020203" pitchFamily="34" charset="0"/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BD78F934-B6B2-F421-0B5C-C6B2F896B196}"/>
              </a:ext>
            </a:extLst>
          </p:cNvPr>
          <p:cNvSpPr txBox="1">
            <a:spLocks/>
          </p:cNvSpPr>
          <p:nvPr/>
        </p:nvSpPr>
        <p:spPr>
          <a:xfrm>
            <a:off x="838199" y="1729877"/>
            <a:ext cx="8553995" cy="346913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de-DE" sz="2600" b="1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H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ören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und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Sprechen</a:t>
            </a:r>
            <a:endParaRPr kumimoji="0" lang="en-US" sz="2600" b="1" i="0" u="none" strike="noStrike" kern="1200" cap="none" spc="0" normalizeH="0" baseline="0" noProof="0" dirty="0">
              <a:ln>
                <a:noFill/>
              </a:ln>
              <a:solidFill>
                <a:srgbClr val="33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26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Einkaufen: Ich hätte gern ...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26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Vorlieben äußern: Ich m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öchte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lieber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…</a:t>
            </a:r>
            <a:endParaRPr kumimoji="0" lang="th-TH" sz="26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26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Einkaufsgespräche üben: Kunde und Verkäufer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de-DE" sz="26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de-DE" sz="2600" b="1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Training: Aussprache</a:t>
            </a:r>
            <a:endParaRPr kumimoji="0" lang="en-US" sz="2600" b="1" i="0" u="none" strike="noStrike" kern="1200" cap="none" spc="0" normalizeH="0" baseline="0" noProof="0" dirty="0">
              <a:ln>
                <a:noFill/>
              </a:ln>
              <a:solidFill>
                <a:srgbClr val="33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26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Akzent und Rhythmus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de-DE" sz="26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6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de-DE" sz="20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de-DE" sz="20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C4D13B3-2363-0E2E-AF12-5AECE6CE325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5405" y="3960154"/>
            <a:ext cx="2468880" cy="263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1954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625A8B11-2B7A-C979-8F3F-B53DD3279C1A}"/>
              </a:ext>
            </a:extLst>
          </p:cNvPr>
          <p:cNvSpPr txBox="1">
            <a:spLocks/>
          </p:cNvSpPr>
          <p:nvPr/>
        </p:nvSpPr>
        <p:spPr>
          <a:xfrm>
            <a:off x="1213514" y="611276"/>
            <a:ext cx="10095411" cy="16699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3000" b="1" i="0" u="none" strike="noStrike" kern="1200" cap="none" spc="0" normalizeH="0" baseline="0" noProof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Segoe UI" panose="020B0502040204020203" pitchFamily="34" charset="0"/>
                <a:ea typeface="+mj-ea"/>
                <a:cs typeface="Segoe UI" panose="020B0502040204020203" pitchFamily="34" charset="0"/>
              </a:rPr>
              <a:t>KB, S. 27</a:t>
            </a:r>
            <a:br>
              <a:rPr kumimoji="0" lang="de-DE" sz="3000" b="1" i="0" u="none" strike="noStrike" kern="1200" cap="none" spc="0" normalizeH="0" baseline="0" noProof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Segoe UI" panose="020B0502040204020203" pitchFamily="34" charset="0"/>
                <a:ea typeface="+mj-ea"/>
                <a:cs typeface="Segoe UI" panose="020B0502040204020203" pitchFamily="34" charset="0"/>
              </a:rPr>
            </a:br>
            <a:r>
              <a:rPr kumimoji="0" lang="de-DE" sz="3000" b="1" i="0" u="none" strike="noStrike" kern="1200" cap="none" spc="0" normalizeH="0" baseline="0" noProof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Segoe UI" panose="020B0502040204020203" pitchFamily="34" charset="0"/>
                <a:ea typeface="+mj-ea"/>
                <a:cs typeface="Segoe UI" panose="020B0502040204020203" pitchFamily="34" charset="0"/>
              </a:rPr>
              <a:t>Wer sagt das? Notieren Sie.</a:t>
            </a:r>
            <a:br>
              <a:rPr kumimoji="0" lang="de-DE" sz="3000" b="1" i="0" u="none" strike="noStrike" kern="1200" cap="none" spc="0" normalizeH="0" baseline="0" noProof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Segoe UI" panose="020B0502040204020203" pitchFamily="34" charset="0"/>
                <a:ea typeface="+mj-ea"/>
                <a:cs typeface="Segoe UI" panose="020B0502040204020203" pitchFamily="34" charset="0"/>
              </a:rPr>
            </a:br>
            <a:r>
              <a:rPr kumimoji="0" lang="de-DE" sz="3000" b="0" i="1" u="none" strike="noStrike" kern="1200" cap="none" spc="0" normalizeH="0" baseline="0" noProof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Segoe UI" panose="020B0502040204020203" pitchFamily="34" charset="0"/>
                <a:ea typeface="+mj-ea"/>
                <a:cs typeface="Segoe UI" panose="020B0502040204020203" pitchFamily="34" charset="0"/>
              </a:rPr>
              <a:t>K für Kunde und V für Verkäufer.</a:t>
            </a:r>
            <a:endParaRPr kumimoji="0" lang="en-US" sz="3000" b="0" i="1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Segoe UI" panose="020B0502040204020203" pitchFamily="34" charset="0"/>
              <a:ea typeface="+mj-ea"/>
              <a:cs typeface="Segoe UI" panose="020B0502040204020203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C1C6226-3124-5F83-E4CE-5BE212B013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66013" y="2385718"/>
            <a:ext cx="8906284" cy="3850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21252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D98C2FFD-8171-7B72-CECC-E11DB5EA9163}"/>
              </a:ext>
            </a:extLst>
          </p:cNvPr>
          <p:cNvSpPr txBox="1">
            <a:spLocks/>
          </p:cNvSpPr>
          <p:nvPr/>
        </p:nvSpPr>
        <p:spPr>
          <a:xfrm>
            <a:off x="672601" y="296214"/>
            <a:ext cx="10095411" cy="16699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3000" b="1" i="0" u="none" strike="noStrike" kern="1200" cap="none" spc="0" normalizeH="0" baseline="0" noProof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Segoe UI" panose="020B0502040204020203" pitchFamily="34" charset="0"/>
                <a:ea typeface="+mj-ea"/>
                <a:cs typeface="Segoe UI" panose="020B0502040204020203" pitchFamily="34" charset="0"/>
              </a:rPr>
              <a:t>KB, S. 27</a:t>
            </a:r>
            <a:br>
              <a:rPr kumimoji="0" lang="de-DE" sz="3000" b="1" i="0" u="none" strike="noStrike" kern="1200" cap="none" spc="0" normalizeH="0" baseline="0" noProof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Segoe UI" panose="020B0502040204020203" pitchFamily="34" charset="0"/>
                <a:ea typeface="+mj-ea"/>
                <a:cs typeface="Segoe UI" panose="020B0502040204020203" pitchFamily="34" charset="0"/>
              </a:rPr>
            </a:br>
            <a:r>
              <a:rPr kumimoji="0" lang="de-DE" sz="3000" b="1" i="0" u="none" strike="noStrike" kern="1200" cap="none" spc="0" normalizeH="0" baseline="0" noProof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Segoe UI" panose="020B0502040204020203" pitchFamily="34" charset="0"/>
                <a:ea typeface="+mj-ea"/>
                <a:cs typeface="Segoe UI" panose="020B0502040204020203" pitchFamily="34" charset="0"/>
              </a:rPr>
              <a:t>Das sagt der Kunde.</a:t>
            </a:r>
            <a:endParaRPr kumimoji="0" lang="en-US" sz="3000" b="0" i="1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Segoe UI" panose="020B0502040204020203" pitchFamily="34" charset="0"/>
              <a:ea typeface="+mj-ea"/>
              <a:cs typeface="Segoe UI" panose="020B0502040204020203" pitchFamily="34" charset="0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05C5AA8-C6AA-EC19-9BC8-FE184FF0A82C}"/>
              </a:ext>
            </a:extLst>
          </p:cNvPr>
          <p:cNvSpPr txBox="1">
            <a:spLocks/>
          </p:cNvSpPr>
          <p:nvPr/>
        </p:nvSpPr>
        <p:spPr>
          <a:xfrm>
            <a:off x="672601" y="1701646"/>
            <a:ext cx="8553995" cy="346913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2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  Ich hätte gern ...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2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  Ich nehme ...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2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  Dann geben Sie mir doch bitte.</a:t>
            </a:r>
            <a:endParaRPr kumimoji="0" lang="en-US" sz="2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de-DE" sz="2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de-DE" sz="2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4B5F8ED3-7774-83E5-E249-DBA303AD0C27}"/>
              </a:ext>
            </a:extLst>
          </p:cNvPr>
          <p:cNvSpPr txBox="1">
            <a:spLocks/>
          </p:cNvSpPr>
          <p:nvPr/>
        </p:nvSpPr>
        <p:spPr>
          <a:xfrm>
            <a:off x="838199" y="1729877"/>
            <a:ext cx="8553995" cy="346913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de-DE" sz="2600" b="1" dirty="0">
              <a:solidFill>
                <a:srgbClr val="4472C4">
                  <a:lumMod val="50000"/>
                </a:srgb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endParaRPr lang="en-US" sz="2600" b="1" dirty="0">
              <a:solidFill>
                <a:srgbClr val="4472C4">
                  <a:lumMod val="50000"/>
                </a:srgb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de-DE" sz="2000" b="1" dirty="0">
              <a:solidFill>
                <a:srgbClr val="4472C4">
                  <a:lumMod val="50000"/>
                </a:srgb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de-DE" sz="2000" b="1" dirty="0">
              <a:solidFill>
                <a:srgbClr val="4472C4">
                  <a:lumMod val="50000"/>
                </a:srgb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956B88C-CE13-7B1E-957F-269BEB48DA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9226" y="3309899"/>
            <a:ext cx="4091940" cy="2969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4124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FF7D22F7-B20B-6A8F-53EA-45B095B7771B}"/>
              </a:ext>
            </a:extLst>
          </p:cNvPr>
          <p:cNvSpPr txBox="1">
            <a:spLocks/>
          </p:cNvSpPr>
          <p:nvPr/>
        </p:nvSpPr>
        <p:spPr>
          <a:xfrm>
            <a:off x="891542" y="605307"/>
            <a:ext cx="10095411" cy="16699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3000" b="1" i="0" u="none" strike="noStrike" kern="1200" cap="none" spc="0" normalizeH="0" baseline="0" noProof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Segoe UI" panose="020B0502040204020203" pitchFamily="34" charset="0"/>
                <a:ea typeface="+mj-ea"/>
                <a:cs typeface="Segoe UI" panose="020B0502040204020203" pitchFamily="34" charset="0"/>
              </a:rPr>
              <a:t>KB, S. 27</a:t>
            </a:r>
            <a:br>
              <a:rPr kumimoji="0" lang="de-DE" sz="3000" b="1" i="0" u="none" strike="noStrike" kern="1200" cap="none" spc="0" normalizeH="0" baseline="0" noProof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Segoe UI" panose="020B0502040204020203" pitchFamily="34" charset="0"/>
                <a:ea typeface="+mj-ea"/>
                <a:cs typeface="Segoe UI" panose="020B0502040204020203" pitchFamily="34" charset="0"/>
              </a:rPr>
            </a:br>
            <a:r>
              <a:rPr kumimoji="0" lang="de-DE" sz="3000" b="1" i="0" u="none" strike="noStrike" kern="1200" cap="none" spc="0" normalizeH="0" baseline="0" noProof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Segoe UI" panose="020B0502040204020203" pitchFamily="34" charset="0"/>
                <a:ea typeface="+mj-ea"/>
                <a:cs typeface="Segoe UI" panose="020B0502040204020203" pitchFamily="34" charset="0"/>
              </a:rPr>
              <a:t>Das sagt der Verkäufer.</a:t>
            </a:r>
            <a:endParaRPr kumimoji="0" lang="en-US" sz="3000" b="0" i="1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Segoe UI" panose="020B0502040204020203" pitchFamily="34" charset="0"/>
              <a:ea typeface="+mj-ea"/>
              <a:cs typeface="Segoe UI" panose="020B0502040204020203" pitchFamily="34" charset="0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DAEE6AC-8BA8-EEFD-8E45-29FCC840014F}"/>
              </a:ext>
            </a:extLst>
          </p:cNvPr>
          <p:cNvSpPr txBox="1">
            <a:spLocks/>
          </p:cNvSpPr>
          <p:nvPr/>
        </p:nvSpPr>
        <p:spPr>
          <a:xfrm>
            <a:off x="891542" y="2306953"/>
            <a:ext cx="9281296" cy="346913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26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  Was darf es sein?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26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  M</a:t>
            </a:r>
            <a:r>
              <a:rPr kumimoji="0" lang="en-US" sz="26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öchten Sie … oder …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6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  Meinen Sie … oder …?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6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  Soll es … oder … sein?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6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  Hier, sehen Sie mal: Die sind heute beide im Angebot.</a:t>
            </a:r>
            <a:endParaRPr kumimoji="0" lang="de-DE" sz="2000" b="1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de-DE" sz="2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EDDD61FC-18D2-645D-3DBB-E9B70B85E505}"/>
              </a:ext>
            </a:extLst>
          </p:cNvPr>
          <p:cNvSpPr txBox="1">
            <a:spLocks/>
          </p:cNvSpPr>
          <p:nvPr/>
        </p:nvSpPr>
        <p:spPr>
          <a:xfrm>
            <a:off x="1057140" y="2335184"/>
            <a:ext cx="8553995" cy="346913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de-DE" sz="2600" b="1" dirty="0">
              <a:solidFill>
                <a:srgbClr val="4472C4">
                  <a:lumMod val="50000"/>
                </a:srgb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endParaRPr lang="en-US" sz="2600" b="1" dirty="0">
              <a:solidFill>
                <a:srgbClr val="4472C4">
                  <a:lumMod val="50000"/>
                </a:srgb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de-DE" sz="2000" b="1" dirty="0">
              <a:solidFill>
                <a:srgbClr val="4472C4">
                  <a:lumMod val="50000"/>
                </a:srgb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de-DE" sz="2000" b="1" dirty="0">
              <a:solidFill>
                <a:srgbClr val="4472C4">
                  <a:lumMod val="50000"/>
                </a:srgb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6787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D25A8B67-8141-5196-45B4-9DFEE26F438D}"/>
              </a:ext>
            </a:extLst>
          </p:cNvPr>
          <p:cNvSpPr txBox="1">
            <a:spLocks/>
          </p:cNvSpPr>
          <p:nvPr/>
        </p:nvSpPr>
        <p:spPr>
          <a:xfrm>
            <a:off x="1133566" y="-213360"/>
            <a:ext cx="10095411" cy="16699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3000" b="1" i="0" u="none" strike="noStrike" kern="1200" cap="none" spc="0" normalizeH="0" baseline="0" noProof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Segoe UI" panose="020B0502040204020203" pitchFamily="34" charset="0"/>
                <a:ea typeface="+mj-ea"/>
                <a:cs typeface="Segoe UI" panose="020B0502040204020203" pitchFamily="34" charset="0"/>
              </a:rPr>
              <a:t>KB, S. 81</a:t>
            </a:r>
            <a:r>
              <a:rPr kumimoji="0" lang="en-US" sz="3000" b="1" i="0" u="none" strike="noStrike" kern="1200" cap="none" spc="0" normalizeH="0" baseline="0" noProof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Segoe UI" panose="020B0502040204020203" pitchFamily="34" charset="0"/>
                <a:ea typeface="+mj-ea"/>
                <a:cs typeface="Segoe UI" panose="020B0502040204020203" pitchFamily="34" charset="0"/>
              </a:rPr>
              <a:t>: </a:t>
            </a:r>
            <a:r>
              <a:rPr kumimoji="0" lang="de-DE" sz="3000" b="1" i="0" u="none" strike="noStrike" kern="1200" cap="none" spc="0" normalizeH="0" baseline="0" noProof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Segoe UI" panose="020B0502040204020203" pitchFamily="34" charset="0"/>
                <a:ea typeface="+mj-ea"/>
                <a:cs typeface="Segoe UI" panose="020B0502040204020203" pitchFamily="34" charset="0"/>
              </a:rPr>
              <a:t>Einkaufsgespräche üben</a:t>
            </a:r>
            <a:endParaRPr kumimoji="0" lang="en-US" sz="3000" b="0" i="1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Segoe UI" panose="020B0502040204020203" pitchFamily="34" charset="0"/>
              <a:ea typeface="+mj-ea"/>
              <a:cs typeface="Segoe UI" panose="020B0502040204020203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39A3041-42B9-04F6-381E-A02CFD2BBA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29063" y="952227"/>
            <a:ext cx="9631717" cy="570547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BA3E01E-7EA9-7E6E-BDB2-DEAA40E2BC06}"/>
              </a:ext>
            </a:extLst>
          </p:cNvPr>
          <p:cNvSpPr txBox="1"/>
          <p:nvPr/>
        </p:nvSpPr>
        <p:spPr>
          <a:xfrm>
            <a:off x="1760582" y="2160502"/>
            <a:ext cx="32624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>
                <a:solidFill>
                  <a:srgbClr val="3333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Kann ich Ihnen helfen?</a:t>
            </a:r>
            <a:endParaRPr lang="en-US" sz="2400" dirty="0">
              <a:solidFill>
                <a:srgbClr val="3333F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1BB4F27-51E4-E3E1-C091-C50CB02B5342}"/>
              </a:ext>
            </a:extLst>
          </p:cNvPr>
          <p:cNvSpPr txBox="1"/>
          <p:nvPr/>
        </p:nvSpPr>
        <p:spPr>
          <a:xfrm>
            <a:off x="7151187" y="3069233"/>
            <a:ext cx="20537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>
                <a:solidFill>
                  <a:srgbClr val="3333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Ich brauche ...</a:t>
            </a:r>
            <a:endParaRPr lang="en-US" sz="2400" dirty="0">
              <a:solidFill>
                <a:srgbClr val="3333F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685150A-648C-740C-D9F4-4D23A7738ADF}"/>
              </a:ext>
            </a:extLst>
          </p:cNvPr>
          <p:cNvSpPr txBox="1"/>
          <p:nvPr/>
        </p:nvSpPr>
        <p:spPr>
          <a:xfrm>
            <a:off x="1881095" y="4488729"/>
            <a:ext cx="30214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>
                <a:solidFill>
                  <a:srgbClr val="3333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Wie viel darf es sein?</a:t>
            </a:r>
            <a:endParaRPr lang="en-US" sz="2400" dirty="0">
              <a:solidFill>
                <a:srgbClr val="3333F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E222009-708D-C30E-1A24-BB406A039D28}"/>
              </a:ext>
            </a:extLst>
          </p:cNvPr>
          <p:cNvSpPr txBox="1"/>
          <p:nvPr/>
        </p:nvSpPr>
        <p:spPr>
          <a:xfrm>
            <a:off x="2052318" y="5707359"/>
            <a:ext cx="44398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>
                <a:solidFill>
                  <a:srgbClr val="4472C4">
                    <a:lumMod val="7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</a:t>
            </a:r>
            <a:r>
              <a:rPr lang="en-US" sz="2400" dirty="0" err="1">
                <a:solidFill>
                  <a:srgbClr val="4472C4">
                    <a:lumMod val="7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öchten</a:t>
            </a:r>
            <a:r>
              <a:rPr lang="en-US" sz="2400" dirty="0">
                <a:solidFill>
                  <a:srgbClr val="4472C4">
                    <a:lumMod val="7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400" dirty="0" err="1">
                <a:solidFill>
                  <a:srgbClr val="4472C4">
                    <a:lumMod val="7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Sie</a:t>
            </a:r>
            <a:r>
              <a:rPr lang="en-US" sz="2400" dirty="0">
                <a:solidFill>
                  <a:srgbClr val="4472C4">
                    <a:lumMod val="7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400" dirty="0" err="1">
                <a:solidFill>
                  <a:srgbClr val="4472C4">
                    <a:lumMod val="7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sonst</a:t>
            </a:r>
            <a:r>
              <a:rPr lang="en-US" sz="2400" dirty="0">
                <a:solidFill>
                  <a:srgbClr val="4472C4">
                    <a:lumMod val="7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400" dirty="0" err="1">
                <a:solidFill>
                  <a:srgbClr val="4472C4">
                    <a:lumMod val="7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noch</a:t>
            </a:r>
            <a:r>
              <a:rPr lang="en-US" sz="2400" dirty="0">
                <a:solidFill>
                  <a:srgbClr val="4472C4">
                    <a:lumMod val="7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400" dirty="0" err="1">
                <a:solidFill>
                  <a:srgbClr val="4472C4">
                    <a:lumMod val="7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etwas</a:t>
            </a:r>
            <a:r>
              <a:rPr lang="en-US" sz="2400" dirty="0">
                <a:solidFill>
                  <a:srgbClr val="4472C4">
                    <a:lumMod val="7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338714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5DA97B47-812F-1337-00E9-6C87DDEAF1B1}"/>
              </a:ext>
            </a:extLst>
          </p:cNvPr>
          <p:cNvSpPr txBox="1">
            <a:spLocks/>
          </p:cNvSpPr>
          <p:nvPr/>
        </p:nvSpPr>
        <p:spPr>
          <a:xfrm>
            <a:off x="1238658" y="682824"/>
            <a:ext cx="10095411" cy="22447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3000" b="1" i="0" u="none" strike="noStrike" kern="1200" cap="none" spc="0" normalizeH="0" baseline="0" noProof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Segoe UI" panose="020B0502040204020203" pitchFamily="34" charset="0"/>
                <a:ea typeface="+mj-ea"/>
                <a:cs typeface="Segoe UI" panose="020B0502040204020203" pitchFamily="34" charset="0"/>
              </a:rPr>
              <a:t>KB, S. 27</a:t>
            </a:r>
            <a:br>
              <a:rPr kumimoji="0" lang="de-DE" sz="3000" b="1" i="0" u="none" strike="noStrike" kern="1200" cap="none" spc="0" normalizeH="0" baseline="0" noProof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Segoe UI" panose="020B0502040204020203" pitchFamily="34" charset="0"/>
                <a:ea typeface="+mj-ea"/>
                <a:cs typeface="Segoe UI" panose="020B0502040204020203" pitchFamily="34" charset="0"/>
              </a:rPr>
            </a:br>
            <a:r>
              <a:rPr kumimoji="0" lang="de-DE" sz="3000" b="1" i="0" u="none" strike="noStrike" kern="1200" cap="none" spc="0" normalizeH="0" baseline="0" noProof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Segoe UI" panose="020B0502040204020203" pitchFamily="34" charset="0"/>
                <a:ea typeface="+mj-ea"/>
                <a:cs typeface="Segoe UI" panose="020B0502040204020203" pitchFamily="34" charset="0"/>
              </a:rPr>
              <a:t>Warum hast du denn so viel eingekauft? </a:t>
            </a:r>
            <a:br>
              <a:rPr kumimoji="0" lang="de-DE" sz="3000" b="1" i="0" u="none" strike="noStrike" kern="1200" cap="none" spc="0" normalizeH="0" baseline="0" noProof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Segoe UI" panose="020B0502040204020203" pitchFamily="34" charset="0"/>
                <a:ea typeface="+mj-ea"/>
                <a:cs typeface="Segoe UI" panose="020B0502040204020203" pitchFamily="34" charset="0"/>
              </a:rPr>
            </a:br>
            <a:br>
              <a:rPr kumimoji="0" lang="de-DE" sz="3000" b="1" i="0" u="none" strike="noStrike" kern="1200" cap="none" spc="0" normalizeH="0" baseline="0" noProof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Segoe UI" panose="020B0502040204020203" pitchFamily="34" charset="0"/>
                <a:ea typeface="+mj-ea"/>
                <a:cs typeface="Segoe UI" panose="020B0502040204020203" pitchFamily="34" charset="0"/>
              </a:rPr>
            </a:br>
            <a:r>
              <a:rPr kumimoji="0" lang="de-DE" sz="2600" b="1" i="0" u="none" strike="noStrike" kern="1200" cap="none" spc="0" normalizeH="0" baseline="0" noProof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Segoe UI" panose="020B0502040204020203" pitchFamily="34" charset="0"/>
                <a:ea typeface="+mj-ea"/>
                <a:cs typeface="Segoe UI" panose="020B0502040204020203" pitchFamily="34" charset="0"/>
              </a:rPr>
              <a:t>a  H</a:t>
            </a:r>
            <a:r>
              <a:rPr kumimoji="0" lang="en-US" sz="2600" b="1" i="0" u="none" strike="noStrike" kern="1200" cap="none" spc="0" normalizeH="0" baseline="0" noProof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Segoe UI" panose="020B0502040204020203" pitchFamily="34" charset="0"/>
                <a:ea typeface="+mj-ea"/>
                <a:cs typeface="Segoe UI" panose="020B0502040204020203" pitchFamily="34" charset="0"/>
              </a:rPr>
              <a:t>ören Sie ud korrigieren Sie.</a:t>
            </a:r>
            <a:endParaRPr kumimoji="0" lang="en-US" sz="2600" b="1" i="1" u="none" strike="noStrike" kern="1200" cap="none" spc="0" normalizeH="0" baseline="0" noProof="0" dirty="0">
              <a:ln>
                <a:noFill/>
              </a:ln>
              <a:solidFill>
                <a:sysClr val="windowText" lastClr="000000">
                  <a:lumMod val="75000"/>
                  <a:lumOff val="25000"/>
                </a:sysClr>
              </a:solidFill>
              <a:effectLst/>
              <a:uLnTx/>
              <a:uFillTx/>
              <a:latin typeface="Segoe UI" panose="020B0502040204020203" pitchFamily="34" charset="0"/>
              <a:ea typeface="+mj-ea"/>
              <a:cs typeface="Segoe UI" panose="020B0502040204020203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FDB1C2A-5F4E-E4B0-5470-AC7666075A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92518" y="3032034"/>
            <a:ext cx="9388248" cy="2570681"/>
          </a:xfrm>
          <a:prstGeom prst="rect">
            <a:avLst/>
          </a:prstGeom>
        </p:spPr>
      </p:pic>
      <p:pic>
        <p:nvPicPr>
          <p:cNvPr id="6" name="14_Lektion_4_8">
            <a:hlinkClick r:id="" action="ppaction://media"/>
            <a:extLst>
              <a:ext uri="{FF2B5EF4-FFF2-40B4-BE49-F238E27FC236}">
                <a16:creationId xmlns:a16="http://schemas.microsoft.com/office/drawing/2014/main" id="{B8FCDCFC-E5FE-1B4B-C660-26C282C0A9E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527074" y="2289629"/>
            <a:ext cx="936172" cy="936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8696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570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320ADE4B-F8F6-CAE1-A120-43D7930E59AD}"/>
              </a:ext>
            </a:extLst>
          </p:cNvPr>
          <p:cNvSpPr txBox="1">
            <a:spLocks/>
          </p:cNvSpPr>
          <p:nvPr/>
        </p:nvSpPr>
        <p:spPr>
          <a:xfrm>
            <a:off x="944018" y="638629"/>
            <a:ext cx="10095411" cy="22447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3000" b="1" i="0" u="none" strike="noStrike" kern="1200" cap="none" spc="0" normalizeH="0" baseline="0" noProof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Segoe UI" panose="020B0502040204020203" pitchFamily="34" charset="0"/>
                <a:ea typeface="+mj-ea"/>
                <a:cs typeface="Segoe UI" panose="020B0502040204020203" pitchFamily="34" charset="0"/>
              </a:rPr>
              <a:t>KB, S. 27</a:t>
            </a:r>
            <a:br>
              <a:rPr kumimoji="0" lang="de-DE" sz="3000" b="1" i="0" u="none" strike="noStrike" kern="1200" cap="none" spc="0" normalizeH="0" baseline="0" noProof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Segoe UI" panose="020B0502040204020203" pitchFamily="34" charset="0"/>
                <a:ea typeface="+mj-ea"/>
                <a:cs typeface="Segoe UI" panose="020B0502040204020203" pitchFamily="34" charset="0"/>
              </a:rPr>
            </a:br>
            <a:r>
              <a:rPr kumimoji="0" lang="de-DE" sz="3000" b="1" i="0" u="none" strike="noStrike" kern="1200" cap="none" spc="0" normalizeH="0" baseline="0" noProof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Segoe UI" panose="020B0502040204020203" pitchFamily="34" charset="0"/>
                <a:ea typeface="+mj-ea"/>
                <a:cs typeface="Segoe UI" panose="020B0502040204020203" pitchFamily="34" charset="0"/>
              </a:rPr>
              <a:t>Haben Sie auch schon einmal das Falsche eingekauft? </a:t>
            </a:r>
            <a:br>
              <a:rPr kumimoji="0" lang="de-DE" sz="3000" b="1" i="0" u="none" strike="noStrike" kern="1200" cap="none" spc="0" normalizeH="0" baseline="0" noProof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Segoe UI" panose="020B0502040204020203" pitchFamily="34" charset="0"/>
                <a:ea typeface="+mj-ea"/>
                <a:cs typeface="Segoe UI" panose="020B0502040204020203" pitchFamily="34" charset="0"/>
              </a:rPr>
            </a:br>
            <a:r>
              <a:rPr kumimoji="0" lang="de-DE" sz="3000" b="1" i="0" u="none" strike="noStrike" kern="1200" cap="none" spc="0" normalizeH="0" baseline="0" noProof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Segoe UI" panose="020B0502040204020203" pitchFamily="34" charset="0"/>
                <a:ea typeface="+mj-ea"/>
                <a:cs typeface="Segoe UI" panose="020B0502040204020203" pitchFamily="34" charset="0"/>
              </a:rPr>
              <a:t>Erzählen Sie.</a:t>
            </a:r>
            <a:endParaRPr kumimoji="0" lang="en-US" sz="2600" b="1" i="1" u="none" strike="noStrike" kern="1200" cap="none" spc="0" normalizeH="0" baseline="0" noProof="0" dirty="0">
              <a:ln>
                <a:noFill/>
              </a:ln>
              <a:solidFill>
                <a:sysClr val="windowText" lastClr="000000">
                  <a:lumMod val="75000"/>
                  <a:lumOff val="25000"/>
                </a:sysClr>
              </a:solidFill>
              <a:effectLst/>
              <a:uLnTx/>
              <a:uFillTx/>
              <a:latin typeface="Segoe UI" panose="020B0502040204020203" pitchFamily="34" charset="0"/>
              <a:ea typeface="+mj-ea"/>
              <a:cs typeface="Segoe UI" panose="020B0502040204020203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D2C1F32-28AD-9783-3100-9B0031D325D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425" t="12976" r="14761" b="32007"/>
          <a:stretch/>
        </p:blipFill>
        <p:spPr>
          <a:xfrm>
            <a:off x="944018" y="3086536"/>
            <a:ext cx="7820055" cy="16349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499394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1E47B14-FF88-69A4-AE3A-7C89AED06B62}"/>
              </a:ext>
            </a:extLst>
          </p:cNvPr>
          <p:cNvSpPr txBox="1">
            <a:spLocks/>
          </p:cNvSpPr>
          <p:nvPr/>
        </p:nvSpPr>
        <p:spPr>
          <a:xfrm>
            <a:off x="730004" y="129079"/>
            <a:ext cx="10095411" cy="14330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3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Segoe UI" panose="020B0502040204020203" pitchFamily="34" charset="0"/>
                <a:ea typeface="+mj-ea"/>
                <a:cs typeface="Segoe UI" panose="020B0502040204020203" pitchFamily="34" charset="0"/>
              </a:rPr>
              <a:t>AB, S. 32</a:t>
            </a:r>
            <a:br>
              <a:rPr kumimoji="0" lang="de-DE" sz="3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Segoe UI" panose="020B0502040204020203" pitchFamily="34" charset="0"/>
                <a:ea typeface="+mj-ea"/>
                <a:cs typeface="Segoe UI" panose="020B0502040204020203" pitchFamily="34" charset="0"/>
              </a:rPr>
            </a:br>
            <a:r>
              <a:rPr kumimoji="0" lang="de-DE" sz="3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Segoe UI" panose="020B0502040204020203" pitchFamily="34" charset="0"/>
                <a:ea typeface="+mj-ea"/>
                <a:cs typeface="Segoe UI" panose="020B0502040204020203" pitchFamily="34" charset="0"/>
              </a:rPr>
              <a:t>Ergänzen Sie das Gespräch.</a:t>
            </a:r>
            <a:endParaRPr kumimoji="0" lang="en-US" sz="2600" b="1" i="1" u="none" strike="noStrike" kern="1200" cap="none" spc="0" normalizeH="0" baseline="0" noProof="0" dirty="0">
              <a:ln>
                <a:noFill/>
              </a:ln>
              <a:solidFill>
                <a:sysClr val="windowText" lastClr="000000">
                  <a:lumMod val="75000"/>
                  <a:lumOff val="25000"/>
                </a:sysClr>
              </a:solidFill>
              <a:effectLst/>
              <a:uLnTx/>
              <a:uFillTx/>
              <a:latin typeface="Segoe UI" panose="020B0502040204020203" pitchFamily="34" charset="0"/>
              <a:ea typeface="+mj-ea"/>
              <a:cs typeface="Segoe UI" panose="020B0502040204020203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A3B613D-F53C-384F-0CBC-CFDC97DD827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0466" b="54141"/>
          <a:stretch/>
        </p:blipFill>
        <p:spPr>
          <a:xfrm>
            <a:off x="612439" y="3311289"/>
            <a:ext cx="10967122" cy="282680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DF1AEC3-9615-8357-4ED9-18F86F44CB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004" y="1375262"/>
            <a:ext cx="9751559" cy="116459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7884B65-5C67-5B28-6D80-FD9A0F0C840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5971"/>
          <a:stretch/>
        </p:blipFill>
        <p:spPr>
          <a:xfrm>
            <a:off x="730004" y="2448418"/>
            <a:ext cx="4099560" cy="66192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694234A-345B-1344-9A6A-E8CBF7DDFF2D}"/>
              </a:ext>
            </a:extLst>
          </p:cNvPr>
          <p:cNvSpPr txBox="1"/>
          <p:nvPr/>
        </p:nvSpPr>
        <p:spPr>
          <a:xfrm>
            <a:off x="1978755" y="3650938"/>
            <a:ext cx="22938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b="1" dirty="0">
                <a:solidFill>
                  <a:srgbClr val="4472C4">
                    <a:lumMod val="7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Ich hätte gern </a:t>
            </a:r>
            <a:endParaRPr lang="en-US" sz="2400" b="1" dirty="0">
              <a:solidFill>
                <a:srgbClr val="4472C4">
                  <a:lumMod val="75000"/>
                </a:srgb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4B24649-55E7-B990-DB33-9FBBEEA22103}"/>
              </a:ext>
            </a:extLst>
          </p:cNvPr>
          <p:cNvSpPr txBox="1"/>
          <p:nvPr/>
        </p:nvSpPr>
        <p:spPr>
          <a:xfrm>
            <a:off x="4465723" y="4454667"/>
            <a:ext cx="34920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b="1" dirty="0">
                <a:solidFill>
                  <a:srgbClr val="4472C4">
                    <a:lumMod val="7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sind heute im Angebot</a:t>
            </a:r>
            <a:endParaRPr lang="en-US" sz="2400" b="1" dirty="0">
              <a:solidFill>
                <a:srgbClr val="4472C4">
                  <a:lumMod val="75000"/>
                </a:srgb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6BD4FA5-55F4-FB7F-B22E-21B585ADF6C7}"/>
              </a:ext>
            </a:extLst>
          </p:cNvPr>
          <p:cNvSpPr txBox="1"/>
          <p:nvPr/>
        </p:nvSpPr>
        <p:spPr>
          <a:xfrm>
            <a:off x="2083929" y="5226097"/>
            <a:ext cx="25330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b="1" dirty="0">
                <a:solidFill>
                  <a:srgbClr val="4472C4">
                    <a:lumMod val="7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Dann geben Sie </a:t>
            </a:r>
            <a:endParaRPr lang="en-US" sz="2400" b="1" dirty="0">
              <a:solidFill>
                <a:srgbClr val="4472C4">
                  <a:lumMod val="75000"/>
                </a:srgb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B35FD4D-9254-C5D5-C582-6EB4CEF8039D}"/>
              </a:ext>
            </a:extLst>
          </p:cNvPr>
          <p:cNvSpPr txBox="1"/>
          <p:nvPr/>
        </p:nvSpPr>
        <p:spPr>
          <a:xfrm>
            <a:off x="2283435" y="5625431"/>
            <a:ext cx="20326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b="1" dirty="0">
                <a:solidFill>
                  <a:srgbClr val="4472C4">
                    <a:lumMod val="7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Wie viel darf</a:t>
            </a:r>
            <a:endParaRPr lang="en-US" sz="2400" b="1" dirty="0">
              <a:solidFill>
                <a:srgbClr val="4472C4">
                  <a:lumMod val="75000"/>
                </a:srgb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6510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E8F30CF-2F4F-72B8-0BF3-AD4FE48A63B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254" t="39077" r="254" b="1481"/>
          <a:stretch/>
        </p:blipFill>
        <p:spPr>
          <a:xfrm>
            <a:off x="358213" y="3137829"/>
            <a:ext cx="11475574" cy="343278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349A215-9332-1A38-3ABD-24CEAA9F50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123" y="1259148"/>
            <a:ext cx="9751559" cy="116459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8F05AC1-C639-54A5-B9A8-CEC0047786B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5971"/>
          <a:stretch/>
        </p:blipFill>
        <p:spPr>
          <a:xfrm>
            <a:off x="463123" y="2319241"/>
            <a:ext cx="4099560" cy="661923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F95A6239-6CBA-B5F8-A43F-0FD7A4BABC48}"/>
              </a:ext>
            </a:extLst>
          </p:cNvPr>
          <p:cNvSpPr txBox="1">
            <a:spLocks/>
          </p:cNvSpPr>
          <p:nvPr/>
        </p:nvSpPr>
        <p:spPr>
          <a:xfrm>
            <a:off x="768740" y="0"/>
            <a:ext cx="10095411" cy="14330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3000" b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AB, S. 32</a:t>
            </a:r>
            <a:br>
              <a:rPr lang="de-DE" sz="3000" b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de-DE" sz="3000" b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Ergänzen Sie das Gespräch.</a:t>
            </a:r>
            <a:endParaRPr lang="en-US" sz="2600" b="1" i="1" dirty="0">
              <a:solidFill>
                <a:prstClr val="black">
                  <a:lumMod val="75000"/>
                  <a:lumOff val="25000"/>
                </a:prst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3072748-7BBA-0158-A819-9021D886A4DB}"/>
              </a:ext>
            </a:extLst>
          </p:cNvPr>
          <p:cNvSpPr txBox="1"/>
          <p:nvPr/>
        </p:nvSpPr>
        <p:spPr>
          <a:xfrm>
            <a:off x="1710051" y="3007290"/>
            <a:ext cx="20326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b="1" dirty="0">
                <a:solidFill>
                  <a:srgbClr val="4472C4">
                    <a:lumMod val="7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Wie viel darf</a:t>
            </a:r>
            <a:endParaRPr lang="en-US" sz="2400" b="1" dirty="0">
              <a:solidFill>
                <a:srgbClr val="4472C4">
                  <a:lumMod val="75000"/>
                </a:srgb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E533335-7E69-AA0E-FA7B-70F5C7B5921C}"/>
              </a:ext>
            </a:extLst>
          </p:cNvPr>
          <p:cNvSpPr txBox="1"/>
          <p:nvPr/>
        </p:nvSpPr>
        <p:spPr>
          <a:xfrm>
            <a:off x="2767528" y="3756806"/>
            <a:ext cx="26564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b="1" dirty="0">
                <a:solidFill>
                  <a:srgbClr val="4472C4">
                    <a:lumMod val="7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sonst noch etwas</a:t>
            </a:r>
            <a:endParaRPr lang="en-US" sz="2400" b="1" dirty="0">
              <a:solidFill>
                <a:srgbClr val="4472C4">
                  <a:lumMod val="75000"/>
                </a:srgb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DA1E9FD-852F-F151-0E4D-B83CF54E1DB6}"/>
              </a:ext>
            </a:extLst>
          </p:cNvPr>
          <p:cNvSpPr txBox="1"/>
          <p:nvPr/>
        </p:nvSpPr>
        <p:spPr>
          <a:xfrm>
            <a:off x="1206605" y="4156913"/>
            <a:ext cx="30957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b="1" dirty="0">
                <a:solidFill>
                  <a:srgbClr val="4472C4">
                    <a:lumMod val="7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Gemüse brauche ich</a:t>
            </a:r>
            <a:endParaRPr lang="en-US" sz="2400" b="1" dirty="0">
              <a:solidFill>
                <a:srgbClr val="4472C4">
                  <a:lumMod val="75000"/>
                </a:srgb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68B649C-DF3B-B137-5EC0-47AC4F9CAD64}"/>
              </a:ext>
            </a:extLst>
          </p:cNvPr>
          <p:cNvSpPr txBox="1"/>
          <p:nvPr/>
        </p:nvSpPr>
        <p:spPr>
          <a:xfrm>
            <a:off x="1820259" y="4870997"/>
            <a:ext cx="17860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b="1" dirty="0">
                <a:solidFill>
                  <a:srgbClr val="4472C4">
                    <a:lumMod val="7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Meinen Sie</a:t>
            </a:r>
            <a:endParaRPr lang="en-US" sz="2400" b="1" dirty="0">
              <a:solidFill>
                <a:srgbClr val="4472C4">
                  <a:lumMod val="75000"/>
                </a:srgb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21B8054-9708-1ADC-9F84-0C731CA19A51}"/>
              </a:ext>
            </a:extLst>
          </p:cNvPr>
          <p:cNvSpPr txBox="1"/>
          <p:nvPr/>
        </p:nvSpPr>
        <p:spPr>
          <a:xfrm>
            <a:off x="3368414" y="5949416"/>
            <a:ext cx="18678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b="1" dirty="0">
                <a:solidFill>
                  <a:srgbClr val="4472C4">
                    <a:lumMod val="7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Das ist alles</a:t>
            </a:r>
            <a:endParaRPr lang="en-US" sz="2400" b="1" dirty="0">
              <a:solidFill>
                <a:srgbClr val="4472C4">
                  <a:lumMod val="75000"/>
                </a:srgb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1172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980648A-7F76-0DFE-4003-DA5A0DA6D4D4}"/>
              </a:ext>
            </a:extLst>
          </p:cNvPr>
          <p:cNvSpPr txBox="1">
            <a:spLocks/>
          </p:cNvSpPr>
          <p:nvPr/>
        </p:nvSpPr>
        <p:spPr>
          <a:xfrm>
            <a:off x="836209" y="333828"/>
            <a:ext cx="10095411" cy="14630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3000" b="1" i="0" u="none" strike="noStrike" kern="1200" cap="none" spc="0" normalizeH="0" baseline="0" noProof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Segoe UI" panose="020B0502040204020203" pitchFamily="34" charset="0"/>
                <a:ea typeface="+mj-ea"/>
                <a:cs typeface="Segoe UI" panose="020B0502040204020203" pitchFamily="34" charset="0"/>
              </a:rPr>
              <a:t>AB, S. 34</a:t>
            </a:r>
            <a:br>
              <a:rPr kumimoji="0" lang="de-DE" sz="3000" b="1" i="0" u="none" strike="noStrike" kern="1200" cap="none" spc="0" normalizeH="0" baseline="0" noProof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Segoe UI" panose="020B0502040204020203" pitchFamily="34" charset="0"/>
                <a:ea typeface="+mj-ea"/>
                <a:cs typeface="Segoe UI" panose="020B0502040204020203" pitchFamily="34" charset="0"/>
              </a:rPr>
            </a:br>
            <a:r>
              <a:rPr kumimoji="0" lang="de-DE" sz="3000" b="1" i="0" u="none" strike="noStrike" kern="1200" cap="none" spc="0" normalizeH="0" baseline="0" noProof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Segoe UI" panose="020B0502040204020203" pitchFamily="34" charset="0"/>
                <a:ea typeface="+mj-ea"/>
                <a:cs typeface="Segoe UI" panose="020B0502040204020203" pitchFamily="34" charset="0"/>
              </a:rPr>
              <a:t>Ordnen Sie zu.</a:t>
            </a:r>
            <a:endParaRPr kumimoji="0" lang="en-US" sz="2600" b="1" i="1" u="none" strike="noStrike" kern="1200" cap="none" spc="0" normalizeH="0" baseline="0" noProof="0" dirty="0">
              <a:ln>
                <a:noFill/>
              </a:ln>
              <a:solidFill>
                <a:sysClr val="windowText" lastClr="000000">
                  <a:lumMod val="75000"/>
                  <a:lumOff val="25000"/>
                </a:sysClr>
              </a:solidFill>
              <a:effectLst/>
              <a:uLnTx/>
              <a:uFillTx/>
              <a:latin typeface="Segoe UI" panose="020B0502040204020203" pitchFamily="34" charset="0"/>
              <a:ea typeface="+mj-ea"/>
              <a:cs typeface="Segoe UI" panose="020B0502040204020203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0C29CB4-B4B5-8FC1-3E3D-5C3BBFBA23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060" y="1535612"/>
            <a:ext cx="10768012" cy="117605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513A70E-3900-3118-AF3E-6EE506AC85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557" y="2862852"/>
            <a:ext cx="11054885" cy="310106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EC12A9C-E38E-BCAF-8187-76E26F4B48C2}"/>
              </a:ext>
            </a:extLst>
          </p:cNvPr>
          <p:cNvSpPr txBox="1"/>
          <p:nvPr/>
        </p:nvSpPr>
        <p:spPr>
          <a:xfrm>
            <a:off x="4335012" y="2780882"/>
            <a:ext cx="25172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b="1" dirty="0">
                <a:solidFill>
                  <a:srgbClr val="4472C4">
                    <a:lumMod val="7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Was darf es sein</a:t>
            </a:r>
            <a:endParaRPr lang="en-US" sz="2400" b="1" dirty="0">
              <a:solidFill>
                <a:srgbClr val="4472C4">
                  <a:lumMod val="75000"/>
                </a:srgb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FC84E2C-074E-4A2A-7FFA-03AAE37FF4EC}"/>
              </a:ext>
            </a:extLst>
          </p:cNvPr>
          <p:cNvSpPr txBox="1"/>
          <p:nvPr/>
        </p:nvSpPr>
        <p:spPr>
          <a:xfrm>
            <a:off x="1787755" y="3203358"/>
            <a:ext cx="22089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b="1" dirty="0">
                <a:solidFill>
                  <a:srgbClr val="4472C4">
                    <a:lumMod val="7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Ich hätte gern</a:t>
            </a:r>
            <a:endParaRPr lang="en-US" sz="2400" b="1" dirty="0">
              <a:solidFill>
                <a:srgbClr val="4472C4">
                  <a:lumMod val="75000"/>
                </a:srgb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9E73293-8FC7-1737-5403-4F29A99E85CB}"/>
              </a:ext>
            </a:extLst>
          </p:cNvPr>
          <p:cNvSpPr txBox="1"/>
          <p:nvPr/>
        </p:nvSpPr>
        <p:spPr>
          <a:xfrm>
            <a:off x="1429609" y="3584563"/>
            <a:ext cx="29774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b="1" dirty="0">
                <a:solidFill>
                  <a:srgbClr val="4472C4">
                    <a:lumMod val="7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</a:t>
            </a:r>
            <a:r>
              <a:rPr lang="en-US" sz="2400" b="1" dirty="0" err="1">
                <a:solidFill>
                  <a:srgbClr val="4472C4">
                    <a:lumMod val="7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öchten</a:t>
            </a:r>
            <a:r>
              <a:rPr lang="en-US" sz="2400" b="1" dirty="0">
                <a:solidFill>
                  <a:srgbClr val="4472C4">
                    <a:lumMod val="7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400" b="1" dirty="0" err="1">
                <a:solidFill>
                  <a:srgbClr val="4472C4">
                    <a:lumMod val="7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Sie</a:t>
            </a:r>
            <a:r>
              <a:rPr lang="en-US" sz="2400" b="1" dirty="0">
                <a:solidFill>
                  <a:srgbClr val="4472C4">
                    <a:lumMod val="7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400" b="1" dirty="0" err="1">
                <a:solidFill>
                  <a:srgbClr val="4472C4">
                    <a:lumMod val="7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lieber</a:t>
            </a:r>
            <a:r>
              <a:rPr lang="en-US" sz="2400" b="1" dirty="0">
                <a:solidFill>
                  <a:srgbClr val="4472C4">
                    <a:lumMod val="7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192DEBA-E7C7-01DB-01DD-766781381448}"/>
              </a:ext>
            </a:extLst>
          </p:cNvPr>
          <p:cNvSpPr txBox="1"/>
          <p:nvPr/>
        </p:nvSpPr>
        <p:spPr>
          <a:xfrm>
            <a:off x="1947769" y="4306274"/>
            <a:ext cx="30793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b="1" dirty="0">
                <a:solidFill>
                  <a:srgbClr val="4472C4">
                    <a:lumMod val="7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Wie viel darf es sein</a:t>
            </a:r>
            <a:endParaRPr lang="en-US" sz="2400" b="1" dirty="0">
              <a:solidFill>
                <a:srgbClr val="4472C4">
                  <a:lumMod val="75000"/>
                </a:srgb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E9104AC-04C7-6648-D711-7999EFE20D67}"/>
              </a:ext>
            </a:extLst>
          </p:cNvPr>
          <p:cNvSpPr txBox="1"/>
          <p:nvPr/>
        </p:nvSpPr>
        <p:spPr>
          <a:xfrm>
            <a:off x="2164476" y="5070766"/>
            <a:ext cx="36250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b="1" dirty="0">
                <a:solidFill>
                  <a:srgbClr val="4472C4">
                    <a:lumMod val="7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</a:t>
            </a:r>
            <a:r>
              <a:rPr lang="en-US" sz="2400" b="1" dirty="0" err="1">
                <a:solidFill>
                  <a:srgbClr val="4472C4">
                    <a:lumMod val="7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öchten</a:t>
            </a:r>
            <a:r>
              <a:rPr lang="en-US" sz="2400" b="1" dirty="0">
                <a:solidFill>
                  <a:srgbClr val="4472C4">
                    <a:lumMod val="7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400" b="1" dirty="0" err="1">
                <a:solidFill>
                  <a:srgbClr val="4472C4">
                    <a:lumMod val="7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Sie</a:t>
            </a:r>
            <a:r>
              <a:rPr lang="en-US" sz="2400" b="1" dirty="0">
                <a:solidFill>
                  <a:srgbClr val="4472C4">
                    <a:lumMod val="7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400" b="1" dirty="0" err="1">
                <a:solidFill>
                  <a:srgbClr val="4472C4">
                    <a:lumMod val="7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sonst</a:t>
            </a:r>
            <a:r>
              <a:rPr lang="en-US" sz="2400" b="1" dirty="0">
                <a:solidFill>
                  <a:srgbClr val="4472C4">
                    <a:lumMod val="7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400" b="1" dirty="0" err="1">
                <a:solidFill>
                  <a:srgbClr val="4472C4">
                    <a:lumMod val="7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noch</a:t>
            </a:r>
            <a:endParaRPr lang="en-US" sz="2400" b="1" dirty="0">
              <a:solidFill>
                <a:srgbClr val="4472C4">
                  <a:lumMod val="75000"/>
                </a:srgb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E56ECF5-FE6E-CD18-358C-9B38025F74DD}"/>
              </a:ext>
            </a:extLst>
          </p:cNvPr>
          <p:cNvSpPr txBox="1"/>
          <p:nvPr/>
        </p:nvSpPr>
        <p:spPr>
          <a:xfrm>
            <a:off x="3069239" y="5474103"/>
            <a:ext cx="18678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b="1" dirty="0">
                <a:solidFill>
                  <a:srgbClr val="4472C4">
                    <a:lumMod val="7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Das ist alles</a:t>
            </a:r>
            <a:endParaRPr lang="en-US" sz="2400" b="1" dirty="0">
              <a:solidFill>
                <a:srgbClr val="4472C4">
                  <a:lumMod val="75000"/>
                </a:srgb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9204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F796B5FD-DF01-A77B-A321-684591144988}"/>
              </a:ext>
            </a:extLst>
          </p:cNvPr>
          <p:cNvSpPr txBox="1">
            <a:spLocks/>
          </p:cNvSpPr>
          <p:nvPr/>
        </p:nvSpPr>
        <p:spPr>
          <a:xfrm>
            <a:off x="672601" y="276425"/>
            <a:ext cx="10095411" cy="16699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3000" b="1" i="0" u="none" strike="noStrike" kern="1200" cap="none" spc="0" normalizeH="0" baseline="0" noProof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Segoe UI" panose="020B0502040204020203" pitchFamily="34" charset="0"/>
                <a:ea typeface="+mj-ea"/>
                <a:cs typeface="Segoe UI" panose="020B0502040204020203" pitchFamily="34" charset="0"/>
              </a:rPr>
              <a:t>AB, S. 33</a:t>
            </a:r>
            <a:br>
              <a:rPr kumimoji="0" lang="de-DE" sz="3000" b="1" i="0" u="none" strike="noStrike" kern="1200" cap="none" spc="0" normalizeH="0" baseline="0" noProof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Segoe UI" panose="020B0502040204020203" pitchFamily="34" charset="0"/>
                <a:ea typeface="+mj-ea"/>
                <a:cs typeface="Segoe UI" panose="020B0502040204020203" pitchFamily="34" charset="0"/>
              </a:rPr>
            </a:br>
            <a:r>
              <a:rPr kumimoji="0" lang="de-DE" sz="3000" b="1" i="0" u="none" strike="noStrike" kern="1200" cap="none" spc="0" normalizeH="0" baseline="0" noProof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Segoe UI" panose="020B0502040204020203" pitchFamily="34" charset="0"/>
                <a:ea typeface="+mj-ea"/>
                <a:cs typeface="Segoe UI" panose="020B0502040204020203" pitchFamily="34" charset="0"/>
              </a:rPr>
              <a:t>In einem Restaurant / Cafe bestellen</a:t>
            </a:r>
            <a:br>
              <a:rPr kumimoji="0" lang="de-DE" sz="3000" b="1" i="0" u="none" strike="noStrike" kern="1200" cap="none" spc="0" normalizeH="0" baseline="0" noProof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Segoe UI" panose="020B0502040204020203" pitchFamily="34" charset="0"/>
                <a:ea typeface="+mj-ea"/>
                <a:cs typeface="Segoe UI" panose="020B0502040204020203" pitchFamily="34" charset="0"/>
              </a:rPr>
            </a:br>
            <a:r>
              <a:rPr kumimoji="0" lang="de-DE" sz="3000" b="0" i="1" u="none" strike="noStrike" kern="1200" cap="none" spc="0" normalizeH="0" baseline="0" noProof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Segoe UI" panose="020B0502040204020203" pitchFamily="34" charset="0"/>
                <a:ea typeface="+mj-ea"/>
                <a:cs typeface="Segoe UI" panose="020B0502040204020203" pitchFamily="34" charset="0"/>
              </a:rPr>
              <a:t>Was sagt der Gast? Was sagt der Kellner?</a:t>
            </a:r>
            <a:endParaRPr kumimoji="0" lang="en-US" sz="3000" b="0" i="1" u="none" strike="noStrike" kern="1200" cap="none" spc="0" normalizeH="0" baseline="0" noProof="0" dirty="0">
              <a:ln>
                <a:noFill/>
              </a:ln>
              <a:solidFill>
                <a:sysClr val="windowText" lastClr="000000">
                  <a:lumMod val="75000"/>
                  <a:lumOff val="25000"/>
                </a:sysClr>
              </a:solidFill>
              <a:effectLst/>
              <a:uLnTx/>
              <a:uFillTx/>
              <a:latin typeface="Segoe UI" panose="020B0502040204020203" pitchFamily="34" charset="0"/>
              <a:ea typeface="+mj-ea"/>
              <a:cs typeface="Segoe UI" panose="020B0502040204020203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E6B82B3-04B8-6A32-6AED-17BFBC5ED7D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3873" r="1133"/>
          <a:stretch/>
        </p:blipFill>
        <p:spPr>
          <a:xfrm>
            <a:off x="498295" y="2155371"/>
            <a:ext cx="10748825" cy="205843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E9E3974-7D84-3C57-BD6A-1D43339B8AA5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3360" y="4025098"/>
            <a:ext cx="3050176" cy="3025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38587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F739884-04E6-6723-31C8-42EE277AE397}"/>
              </a:ext>
            </a:extLst>
          </p:cNvPr>
          <p:cNvSpPr txBox="1">
            <a:spLocks/>
          </p:cNvSpPr>
          <p:nvPr/>
        </p:nvSpPr>
        <p:spPr>
          <a:xfrm>
            <a:off x="672601" y="276425"/>
            <a:ext cx="10095411" cy="16699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3000" b="1" i="0" u="none" strike="noStrike" kern="1200" cap="none" spc="0" normalizeH="0" baseline="0" noProof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Segoe UI" panose="020B0502040204020203" pitchFamily="34" charset="0"/>
                <a:ea typeface="+mj-ea"/>
                <a:cs typeface="Segoe UI" panose="020B0502040204020203" pitchFamily="34" charset="0"/>
              </a:rPr>
              <a:t>AB, S. 33</a:t>
            </a:r>
            <a:br>
              <a:rPr kumimoji="0" lang="de-DE" sz="3000" b="1" i="0" u="none" strike="noStrike" kern="1200" cap="none" spc="0" normalizeH="0" baseline="0" noProof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Segoe UI" panose="020B0502040204020203" pitchFamily="34" charset="0"/>
                <a:ea typeface="+mj-ea"/>
                <a:cs typeface="Segoe UI" panose="020B0502040204020203" pitchFamily="34" charset="0"/>
              </a:rPr>
            </a:br>
            <a:r>
              <a:rPr kumimoji="0" lang="de-DE" sz="3000" b="1" i="0" u="none" strike="noStrike" kern="1200" cap="none" spc="0" normalizeH="0" baseline="0" noProof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Segoe UI" panose="020B0502040204020203" pitchFamily="34" charset="0"/>
                <a:ea typeface="+mj-ea"/>
                <a:cs typeface="Segoe UI" panose="020B0502040204020203" pitchFamily="34" charset="0"/>
              </a:rPr>
              <a:t>In einem Restaurant / Cafe bestellen</a:t>
            </a:r>
            <a:br>
              <a:rPr kumimoji="0" lang="de-DE" sz="3000" b="1" i="0" u="none" strike="noStrike" kern="1200" cap="none" spc="0" normalizeH="0" baseline="0" noProof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Segoe UI" panose="020B0502040204020203" pitchFamily="34" charset="0"/>
                <a:ea typeface="+mj-ea"/>
                <a:cs typeface="Segoe UI" panose="020B0502040204020203" pitchFamily="34" charset="0"/>
              </a:rPr>
            </a:br>
            <a:r>
              <a:rPr kumimoji="0" lang="de-DE" sz="3000" b="0" i="1" u="none" strike="noStrike" kern="1200" cap="none" spc="0" normalizeH="0" baseline="0" noProof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Segoe UI" panose="020B0502040204020203" pitchFamily="34" charset="0"/>
                <a:ea typeface="+mj-ea"/>
                <a:cs typeface="Segoe UI" panose="020B0502040204020203" pitchFamily="34" charset="0"/>
              </a:rPr>
              <a:t>Was sagt der Gast? Was sagt der Kellner?</a:t>
            </a:r>
            <a:endParaRPr kumimoji="0" lang="en-US" sz="3000" b="0" i="1" u="none" strike="noStrike" kern="1200" cap="none" spc="0" normalizeH="0" baseline="0" noProof="0" dirty="0">
              <a:ln>
                <a:noFill/>
              </a:ln>
              <a:solidFill>
                <a:sysClr val="windowText" lastClr="000000">
                  <a:lumMod val="75000"/>
                  <a:lumOff val="25000"/>
                </a:sysClr>
              </a:solidFill>
              <a:effectLst/>
              <a:uLnTx/>
              <a:uFillTx/>
              <a:latin typeface="Segoe UI" panose="020B0502040204020203" pitchFamily="34" charset="0"/>
              <a:ea typeface="+mj-ea"/>
              <a:cs typeface="Segoe UI" panose="020B0502040204020203" pitchFamily="34" charset="0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F0BFBC4-8556-4FFE-4F0B-5C769C9C04B0}"/>
              </a:ext>
            </a:extLst>
          </p:cNvPr>
          <p:cNvSpPr txBox="1">
            <a:spLocks/>
          </p:cNvSpPr>
          <p:nvPr/>
        </p:nvSpPr>
        <p:spPr>
          <a:xfrm>
            <a:off x="672601" y="2081811"/>
            <a:ext cx="9281296" cy="346913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de-DE" sz="2800" b="1" i="0" u="none" strike="noStrike" kern="1200" cap="none" spc="0" normalizeH="0" baseline="0" noProof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Der Gast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2800" b="1" i="0" u="none" strike="noStrike" kern="1200" cap="none" spc="0" normalizeH="0" baseline="0" noProof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  Ich hätte gern ... / Ich nehme ...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2800" b="1" i="0" u="none" strike="noStrike" kern="1200" cap="none" spc="0" normalizeH="0" baseline="0" noProof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  Dann nehme ich ... 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2800" b="1" i="0" u="none" strike="noStrike" kern="1200" cap="none" spc="0" normalizeH="0" baseline="0" noProof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  Ich m</a:t>
            </a: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öchte lieber … Geht das?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2800" b="1" i="0" u="none" strike="noStrike" kern="1200" cap="none" spc="0" normalizeH="0" baseline="0" noProof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  Kann ich ... haben ?</a:t>
            </a:r>
            <a:endParaRPr kumimoji="0" lang="de-DE" sz="28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>
                  <a:lumMod val="65000"/>
                  <a:lumOff val="35000"/>
                </a:sysClr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95D1A5B-1256-22F4-457E-FDCE8A4AEBB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8170" y="3775166"/>
            <a:ext cx="2266503" cy="2834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8218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5AEA190-8A4C-7442-9818-2D6A55D18A31}"/>
              </a:ext>
            </a:extLst>
          </p:cNvPr>
          <p:cNvSpPr txBox="1">
            <a:spLocks/>
          </p:cNvSpPr>
          <p:nvPr/>
        </p:nvSpPr>
        <p:spPr>
          <a:xfrm>
            <a:off x="672601" y="276425"/>
            <a:ext cx="10095411" cy="16699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3000" b="1" i="0" u="none" strike="noStrike" kern="1200" cap="none" spc="0" normalizeH="0" baseline="0" noProof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Segoe UI" panose="020B0502040204020203" pitchFamily="34" charset="0"/>
                <a:ea typeface="+mj-ea"/>
                <a:cs typeface="Segoe UI" panose="020B0502040204020203" pitchFamily="34" charset="0"/>
              </a:rPr>
              <a:t>AB, S. 33</a:t>
            </a:r>
            <a:br>
              <a:rPr kumimoji="0" lang="de-DE" sz="3000" b="1" i="0" u="none" strike="noStrike" kern="1200" cap="none" spc="0" normalizeH="0" baseline="0" noProof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Segoe UI" panose="020B0502040204020203" pitchFamily="34" charset="0"/>
                <a:ea typeface="+mj-ea"/>
                <a:cs typeface="Segoe UI" panose="020B0502040204020203" pitchFamily="34" charset="0"/>
              </a:rPr>
            </a:br>
            <a:r>
              <a:rPr kumimoji="0" lang="de-DE" sz="3000" b="1" i="0" u="none" strike="noStrike" kern="1200" cap="none" spc="0" normalizeH="0" baseline="0" noProof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Segoe UI" panose="020B0502040204020203" pitchFamily="34" charset="0"/>
                <a:ea typeface="+mj-ea"/>
                <a:cs typeface="Segoe UI" panose="020B0502040204020203" pitchFamily="34" charset="0"/>
              </a:rPr>
              <a:t>In einem Restaurant / Cafe bestellen</a:t>
            </a:r>
            <a:br>
              <a:rPr kumimoji="0" lang="de-DE" sz="3000" b="1" i="0" u="none" strike="noStrike" kern="1200" cap="none" spc="0" normalizeH="0" baseline="0" noProof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Segoe UI" panose="020B0502040204020203" pitchFamily="34" charset="0"/>
                <a:ea typeface="+mj-ea"/>
                <a:cs typeface="Segoe UI" panose="020B0502040204020203" pitchFamily="34" charset="0"/>
              </a:rPr>
            </a:br>
            <a:r>
              <a:rPr kumimoji="0" lang="de-DE" sz="3000" b="0" i="1" u="none" strike="noStrike" kern="1200" cap="none" spc="0" normalizeH="0" baseline="0" noProof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Segoe UI" panose="020B0502040204020203" pitchFamily="34" charset="0"/>
                <a:ea typeface="+mj-ea"/>
                <a:cs typeface="Segoe UI" panose="020B0502040204020203" pitchFamily="34" charset="0"/>
              </a:rPr>
              <a:t>Was sagt der Gast? Was sagt der Kellner?</a:t>
            </a:r>
            <a:endParaRPr kumimoji="0" lang="en-US" sz="3000" b="0" i="1" u="none" strike="noStrike" kern="1200" cap="none" spc="0" normalizeH="0" baseline="0" noProof="0" dirty="0">
              <a:ln>
                <a:noFill/>
              </a:ln>
              <a:solidFill>
                <a:sysClr val="windowText" lastClr="000000">
                  <a:lumMod val="75000"/>
                  <a:lumOff val="25000"/>
                </a:sysClr>
              </a:solidFill>
              <a:effectLst/>
              <a:uLnTx/>
              <a:uFillTx/>
              <a:latin typeface="Segoe UI" panose="020B0502040204020203" pitchFamily="34" charset="0"/>
              <a:ea typeface="+mj-ea"/>
              <a:cs typeface="Segoe UI" panose="020B0502040204020203" pitchFamily="34" charset="0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9AE219B-0710-BE3D-2CFC-C00D76A0C8FC}"/>
              </a:ext>
            </a:extLst>
          </p:cNvPr>
          <p:cNvSpPr txBox="1">
            <a:spLocks/>
          </p:cNvSpPr>
          <p:nvPr/>
        </p:nvSpPr>
        <p:spPr>
          <a:xfrm>
            <a:off x="672601" y="2081811"/>
            <a:ext cx="9281296" cy="346913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de-DE" sz="2800" b="1" i="0" u="none" strike="noStrike" kern="1200" cap="none" spc="0" normalizeH="0" baseline="0" noProof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Der Kellner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2800" b="1" i="0" u="none" strike="noStrike" kern="1200" cap="none" spc="0" normalizeH="0" baseline="0" noProof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  Das geht (leider nicht).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2800" b="1" i="0" u="none" strike="noStrike" kern="1200" cap="none" spc="0" normalizeH="0" baseline="0" noProof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  Tur mir leid. Wir haben kein ... / keine ...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2800" b="1" i="0" u="none" strike="noStrike" kern="1200" cap="none" spc="0" normalizeH="0" baseline="0" noProof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  Was darf es sein?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2800" b="1" i="0" u="none" strike="noStrike" kern="1200" cap="none" spc="0" normalizeH="0" baseline="0" noProof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  Wir haben nur noch ...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2800" b="1" i="0" u="none" strike="noStrike" kern="1200" cap="none" spc="0" normalizeH="0" baseline="0" noProof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  M</a:t>
            </a: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öchten Sie lieber … oder … ?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  Ja, sehr gern.</a:t>
            </a:r>
            <a:endParaRPr kumimoji="0" lang="de-DE" sz="28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>
                  <a:lumMod val="65000"/>
                  <a:lumOff val="35000"/>
                </a:sysClr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773C523-C6A2-96B5-1DA8-011DAA9FEBC0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3249" y="4312429"/>
            <a:ext cx="4396604" cy="2477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1598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E709EC9-B6B4-390F-907C-F260F0A0ADBB}"/>
              </a:ext>
            </a:extLst>
          </p:cNvPr>
          <p:cNvSpPr txBox="1">
            <a:spLocks/>
          </p:cNvSpPr>
          <p:nvPr/>
        </p:nvSpPr>
        <p:spPr>
          <a:xfrm>
            <a:off x="1020944" y="492035"/>
            <a:ext cx="10095411" cy="16328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3000" b="1" i="0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Segoe UI" panose="020B0502040204020203" pitchFamily="34" charset="0"/>
                <a:ea typeface="+mj-ea"/>
                <a:cs typeface="Segoe UI" panose="020B0502040204020203" pitchFamily="34" charset="0"/>
              </a:rPr>
              <a:t>AB, S. 33</a:t>
            </a:r>
            <a:br>
              <a:rPr kumimoji="0" lang="de-DE" sz="3000" b="1" i="0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Segoe UI" panose="020B0502040204020203" pitchFamily="34" charset="0"/>
                <a:ea typeface="+mj-ea"/>
                <a:cs typeface="Segoe UI" panose="020B0502040204020203" pitchFamily="34" charset="0"/>
              </a:rPr>
            </a:br>
            <a:r>
              <a:rPr kumimoji="0" lang="de-DE" sz="3000" b="1" i="0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Segoe UI" panose="020B0502040204020203" pitchFamily="34" charset="0"/>
                <a:ea typeface="+mj-ea"/>
                <a:cs typeface="Segoe UI" panose="020B0502040204020203" pitchFamily="34" charset="0"/>
              </a:rPr>
              <a:t>Training: Aussprache </a:t>
            </a:r>
            <a:r>
              <a:rPr kumimoji="0" lang="en-US" sz="3000" b="1" i="0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Segoe UI" panose="020B0502040204020203" pitchFamily="34" charset="0"/>
                <a:ea typeface="+mj-ea"/>
                <a:cs typeface="Segoe UI" panose="020B0502040204020203" pitchFamily="34" charset="0"/>
              </a:rPr>
              <a:t>– </a:t>
            </a:r>
            <a:r>
              <a:rPr kumimoji="0" lang="de-DE" sz="3000" b="1" i="0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Segoe UI" panose="020B0502040204020203" pitchFamily="34" charset="0"/>
                <a:ea typeface="+mj-ea"/>
                <a:cs typeface="Segoe UI" panose="020B0502040204020203" pitchFamily="34" charset="0"/>
              </a:rPr>
              <a:t>Akzent und Rhythmus</a:t>
            </a:r>
            <a:br>
              <a:rPr kumimoji="0" lang="de-DE" sz="3000" b="1" i="0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Segoe UI" panose="020B0502040204020203" pitchFamily="34" charset="0"/>
                <a:ea typeface="+mj-ea"/>
                <a:cs typeface="Segoe UI" panose="020B0502040204020203" pitchFamily="34" charset="0"/>
              </a:rPr>
            </a:br>
            <a:r>
              <a:rPr kumimoji="0" lang="de-DE" sz="3000" b="1" i="1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Segoe UI" panose="020B0502040204020203" pitchFamily="34" charset="0"/>
                <a:ea typeface="+mj-ea"/>
                <a:cs typeface="Segoe UI" panose="020B0502040204020203" pitchFamily="34" charset="0"/>
              </a:rPr>
              <a:t>H</a:t>
            </a:r>
            <a:r>
              <a:rPr kumimoji="0" lang="en-US" sz="2800" b="1" i="1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Segoe UI" panose="020B0502040204020203" pitchFamily="34" charset="0"/>
                <a:ea typeface="+mj-ea"/>
                <a:cs typeface="Segoe UI" panose="020B0502040204020203" pitchFamily="34" charset="0"/>
              </a:rPr>
              <a:t>ören Sie und brummen oder klopfen Sie mit.</a:t>
            </a:r>
            <a:endParaRPr kumimoji="0" lang="en-US" sz="2600" b="1" i="1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Segoe UI" panose="020B0502040204020203" pitchFamily="34" charset="0"/>
              <a:ea typeface="+mj-ea"/>
              <a:cs typeface="Segoe UI" panose="020B0502040204020203" pitchFamily="34" charset="0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6B68EA3-BD10-8AD4-8BA4-0A3089099736}"/>
              </a:ext>
            </a:extLst>
          </p:cNvPr>
          <p:cNvSpPr txBox="1">
            <a:spLocks/>
          </p:cNvSpPr>
          <p:nvPr/>
        </p:nvSpPr>
        <p:spPr>
          <a:xfrm>
            <a:off x="1020944" y="2247274"/>
            <a:ext cx="9281296" cy="439736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28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  einen milden Käse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28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  einen mageren Schinken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28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  grüne Bohnen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28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  ein weich gekochtes Ei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28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  eine warme Milch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28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  einen grünen Tee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28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  ein helles Br</a:t>
            </a: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ötchen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28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  harte Birnen</a:t>
            </a:r>
            <a:endParaRPr kumimoji="0" lang="de-DE" sz="2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pic>
        <p:nvPicPr>
          <p:cNvPr id="6" name="14 Lektion 4, Aussprache, 1">
            <a:hlinkClick r:id="" action="ppaction://media"/>
            <a:extLst>
              <a:ext uri="{FF2B5EF4-FFF2-40B4-BE49-F238E27FC236}">
                <a16:creationId xmlns:a16="http://schemas.microsoft.com/office/drawing/2014/main" id="{AB9FF25F-455F-8DBC-C88F-3EC36D36694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518365" y="2247274"/>
            <a:ext cx="1132114" cy="1132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9599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5" dur="3712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5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5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8B4176E-C905-FB9D-B7C2-1599A3FCF3AA}"/>
              </a:ext>
            </a:extLst>
          </p:cNvPr>
          <p:cNvSpPr txBox="1">
            <a:spLocks/>
          </p:cNvSpPr>
          <p:nvPr/>
        </p:nvSpPr>
        <p:spPr>
          <a:xfrm>
            <a:off x="1244239" y="363582"/>
            <a:ext cx="10095411" cy="16328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3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Segoe UI" panose="020B0502040204020203" pitchFamily="34" charset="0"/>
                <a:ea typeface="+mj-ea"/>
                <a:cs typeface="Segoe UI" panose="020B0502040204020203" pitchFamily="34" charset="0"/>
              </a:rPr>
              <a:t>AB, S. 33</a:t>
            </a:r>
            <a:br>
              <a:rPr kumimoji="0" lang="de-DE" sz="3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Segoe UI" panose="020B0502040204020203" pitchFamily="34" charset="0"/>
                <a:ea typeface="+mj-ea"/>
                <a:cs typeface="Segoe UI" panose="020B0502040204020203" pitchFamily="34" charset="0"/>
              </a:rPr>
            </a:br>
            <a:r>
              <a:rPr kumimoji="0" lang="de-DE" sz="3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Segoe UI" panose="020B0502040204020203" pitchFamily="34" charset="0"/>
                <a:ea typeface="+mj-ea"/>
                <a:cs typeface="Segoe UI" panose="020B0502040204020203" pitchFamily="34" charset="0"/>
              </a:rPr>
              <a:t>Training: Aussprache 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Segoe UI" panose="020B0502040204020203" pitchFamily="34" charset="0"/>
                <a:ea typeface="+mj-ea"/>
                <a:cs typeface="Segoe UI" panose="020B0502040204020203" pitchFamily="34" charset="0"/>
              </a:rPr>
              <a:t>– </a:t>
            </a:r>
            <a:r>
              <a:rPr kumimoji="0" lang="de-DE" sz="3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Segoe UI" panose="020B0502040204020203" pitchFamily="34" charset="0"/>
                <a:ea typeface="+mj-ea"/>
                <a:cs typeface="Segoe UI" panose="020B0502040204020203" pitchFamily="34" charset="0"/>
              </a:rPr>
              <a:t>Akzent und Rhythmus</a:t>
            </a:r>
            <a:br>
              <a:rPr kumimoji="0" lang="de-DE" sz="3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Segoe UI" panose="020B0502040204020203" pitchFamily="34" charset="0"/>
                <a:ea typeface="+mj-ea"/>
                <a:cs typeface="Segoe UI" panose="020B0502040204020203" pitchFamily="34" charset="0"/>
              </a:rPr>
            </a:br>
            <a:r>
              <a:rPr kumimoji="0" lang="de-DE" sz="3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Segoe UI" panose="020B0502040204020203" pitchFamily="34" charset="0"/>
                <a:ea typeface="+mj-ea"/>
                <a:cs typeface="Segoe UI" panose="020B0502040204020203" pitchFamily="34" charset="0"/>
              </a:rPr>
              <a:t>a  </a:t>
            </a:r>
            <a:r>
              <a:rPr kumimoji="0" lang="de-DE" sz="3000" b="1" i="1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Segoe UI" panose="020B0502040204020203" pitchFamily="34" charset="0"/>
                <a:ea typeface="+mj-ea"/>
                <a:cs typeface="Segoe UI" panose="020B0502040204020203" pitchFamily="34" charset="0"/>
              </a:rPr>
              <a:t>H</a:t>
            </a:r>
            <a:r>
              <a:rPr kumimoji="0" lang="en-US" sz="2800" b="1" i="1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Segoe UI" panose="020B0502040204020203" pitchFamily="34" charset="0"/>
                <a:ea typeface="+mj-ea"/>
                <a:cs typeface="Segoe UI" panose="020B0502040204020203" pitchFamily="34" charset="0"/>
              </a:rPr>
              <a:t>ören</a:t>
            </a: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Segoe UI" panose="020B0502040204020203" pitchFamily="34" charset="0"/>
                <a:ea typeface="+mj-ea"/>
                <a:cs typeface="Segoe UI" panose="020B0502040204020203" pitchFamily="34" charset="0"/>
              </a:rPr>
              <a:t> Sie das </a:t>
            </a:r>
            <a:r>
              <a:rPr kumimoji="0" lang="en-US" sz="2800" b="1" i="1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Segoe UI" panose="020B0502040204020203" pitchFamily="34" charset="0"/>
                <a:ea typeface="+mj-ea"/>
                <a:cs typeface="Segoe UI" panose="020B0502040204020203" pitchFamily="34" charset="0"/>
              </a:rPr>
              <a:t>Gespräch</a:t>
            </a: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Segoe UI" panose="020B0502040204020203" pitchFamily="34" charset="0"/>
                <a:ea typeface="+mj-ea"/>
                <a:cs typeface="Segoe UI" panose="020B0502040204020203" pitchFamily="34" charset="0"/>
              </a:rPr>
              <a:t>.</a:t>
            </a:r>
            <a:endParaRPr kumimoji="0" lang="en-US" sz="2600" b="1" i="1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Segoe UI" panose="020B0502040204020203" pitchFamily="34" charset="0"/>
              <a:ea typeface="+mj-ea"/>
              <a:cs typeface="Segoe UI" panose="020B0502040204020203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1A3FD29-9381-8944-C398-FE78D5047DD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46622" y="2016034"/>
            <a:ext cx="10490647" cy="3209109"/>
          </a:xfrm>
          <a:prstGeom prst="rect">
            <a:avLst/>
          </a:prstGeom>
        </p:spPr>
      </p:pic>
      <p:pic>
        <p:nvPicPr>
          <p:cNvPr id="6" name="15 Lektion 4, Aussprache, 2">
            <a:hlinkClick r:id="" action="ppaction://media"/>
            <a:extLst>
              <a:ext uri="{FF2B5EF4-FFF2-40B4-BE49-F238E27FC236}">
                <a16:creationId xmlns:a16="http://schemas.microsoft.com/office/drawing/2014/main" id="{E12D7F7B-4B00-53CE-D292-980C4F9B2FE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200536" y="1458686"/>
            <a:ext cx="936171" cy="936171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7599BD79-48B9-04AE-5335-3D0FE2E11372}"/>
              </a:ext>
            </a:extLst>
          </p:cNvPr>
          <p:cNvSpPr txBox="1">
            <a:spLocks/>
          </p:cNvSpPr>
          <p:nvPr/>
        </p:nvSpPr>
        <p:spPr>
          <a:xfrm>
            <a:off x="1441858" y="5225143"/>
            <a:ext cx="10095411" cy="10363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3000" b="1" dirty="0">
                <a:solidFill>
                  <a:srgbClr val="4472C4">
                    <a:lumMod val="7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  </a:t>
            </a:r>
            <a:r>
              <a:rPr lang="de-DE" sz="3000" b="1" i="1" dirty="0">
                <a:solidFill>
                  <a:srgbClr val="4472C4">
                    <a:lumMod val="7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H</a:t>
            </a:r>
            <a:r>
              <a:rPr lang="en-US" sz="2800" b="1" i="1" dirty="0" err="1">
                <a:solidFill>
                  <a:srgbClr val="4472C4">
                    <a:lumMod val="7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ören</a:t>
            </a:r>
            <a:r>
              <a:rPr lang="en-US" sz="2800" b="1" i="1" dirty="0">
                <a:solidFill>
                  <a:srgbClr val="4472C4">
                    <a:lumMod val="7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800" b="1" i="1" dirty="0" err="1">
                <a:solidFill>
                  <a:srgbClr val="4472C4">
                    <a:lumMod val="7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Sie</a:t>
            </a:r>
            <a:r>
              <a:rPr lang="en-US" sz="2800" b="1" i="1" dirty="0">
                <a:solidFill>
                  <a:srgbClr val="4472C4">
                    <a:lumMod val="7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800" b="1" i="1" dirty="0" err="1">
                <a:solidFill>
                  <a:srgbClr val="4472C4">
                    <a:lumMod val="7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noch</a:t>
            </a:r>
            <a:r>
              <a:rPr lang="en-US" sz="2800" b="1" i="1" dirty="0">
                <a:solidFill>
                  <a:srgbClr val="4472C4">
                    <a:lumMod val="7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800" b="1" i="1" dirty="0" err="1">
                <a:solidFill>
                  <a:srgbClr val="4472C4">
                    <a:lumMod val="7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einmal</a:t>
            </a:r>
            <a:r>
              <a:rPr lang="en-US" sz="2800" b="1" i="1" dirty="0">
                <a:solidFill>
                  <a:srgbClr val="4472C4">
                    <a:lumMod val="7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und </a:t>
            </a:r>
            <a:r>
              <a:rPr lang="en-US" sz="2800" b="1" i="1" dirty="0" err="1">
                <a:solidFill>
                  <a:srgbClr val="4472C4">
                    <a:lumMod val="7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sprechen</a:t>
            </a:r>
            <a:r>
              <a:rPr lang="en-US" sz="2800" b="1" i="1" dirty="0">
                <a:solidFill>
                  <a:srgbClr val="4472C4">
                    <a:lumMod val="7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800" b="1" i="1" dirty="0" err="1">
                <a:solidFill>
                  <a:srgbClr val="4472C4">
                    <a:lumMod val="7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Sie</a:t>
            </a:r>
            <a:r>
              <a:rPr lang="en-US" sz="2800" b="1" i="1" dirty="0">
                <a:solidFill>
                  <a:srgbClr val="4472C4">
                    <a:lumMod val="7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800" b="1" i="1" dirty="0" err="1">
                <a:solidFill>
                  <a:srgbClr val="4472C4">
                    <a:lumMod val="7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nach</a:t>
            </a:r>
            <a:r>
              <a:rPr lang="en-US" sz="2800" b="1" i="1" dirty="0">
                <a:solidFill>
                  <a:srgbClr val="4472C4">
                    <a:lumMod val="7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  <a:endParaRPr lang="en-US" sz="2600" b="1" i="1" dirty="0">
              <a:solidFill>
                <a:srgbClr val="4472C4">
                  <a:lumMod val="75000"/>
                </a:srgb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8" name="16 Lektion 4, Aussprache, 2">
            <a:hlinkClick r:id="" action="ppaction://media"/>
            <a:extLst>
              <a:ext uri="{FF2B5EF4-FFF2-40B4-BE49-F238E27FC236}">
                <a16:creationId xmlns:a16="http://schemas.microsoft.com/office/drawing/2014/main" id="{BAE88024-8DEC-F99F-B5C8-9BD57E2BBE6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088606" y="6061166"/>
            <a:ext cx="796834" cy="796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5367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80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8751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74"/>
          <a:stretch/>
        </p:blipFill>
        <p:spPr>
          <a:xfrm>
            <a:off x="2859995" y="787400"/>
            <a:ext cx="7154862" cy="5283200"/>
          </a:xfrm>
        </p:spPr>
      </p:pic>
    </p:spTree>
    <p:extLst>
      <p:ext uri="{BB962C8B-B14F-4D97-AF65-F5344CB8AC3E}">
        <p14:creationId xmlns:p14="http://schemas.microsoft.com/office/powerpoint/2010/main" val="2183626636"/>
      </p:ext>
    </p:extLst>
  </p:cSld>
  <p:clrMapOvr>
    <a:masterClrMapping/>
  </p:clrMapOvr>
</p:sld>
</file>

<file path=ppt/theme/theme1.xml><?xml version="1.0" encoding="utf-8"?>
<a:theme xmlns:a="http://schemas.openxmlformats.org/drawingml/2006/main" name="Eco-Friendly Minitheme by Slidesgo">
  <a:themeElements>
    <a:clrScheme name="Simple Light">
      <a:dk1>
        <a:srgbClr val="000000"/>
      </a:dk1>
      <a:lt1>
        <a:srgbClr val="FFFFFF"/>
      </a:lt1>
      <a:dk2>
        <a:srgbClr val="57A3A3"/>
      </a:dk2>
      <a:lt2>
        <a:srgbClr val="ABDFD1"/>
      </a:lt2>
      <a:accent1>
        <a:srgbClr val="FFE8E6"/>
      </a:accent1>
      <a:accent2>
        <a:srgbClr val="FFCCAB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1189</TotalTime>
  <Words>534</Words>
  <Application>Microsoft Office PowerPoint</Application>
  <PresentationFormat>Widescreen</PresentationFormat>
  <Paragraphs>77</Paragraphs>
  <Slides>17</Slides>
  <Notes>0</Notes>
  <HiddenSlides>0</HiddenSlides>
  <MMClips>4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Caveat Brush</vt:lpstr>
      <vt:lpstr>Poppins</vt:lpstr>
      <vt:lpstr>Segoe UI</vt:lpstr>
      <vt:lpstr>Eco-Friendly Minitheme by Slidesgo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Natthapon Chaiyaprom</dc:creator>
  <cp:lastModifiedBy>PimPat</cp:lastModifiedBy>
  <cp:revision>18</cp:revision>
  <dcterms:created xsi:type="dcterms:W3CDTF">2022-05-12T06:37:10Z</dcterms:created>
  <dcterms:modified xsi:type="dcterms:W3CDTF">2022-05-13T04:07:07Z</dcterms:modified>
</cp:coreProperties>
</file>