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4" r:id="rId3"/>
    <p:sldId id="263" r:id="rId4"/>
    <p:sldId id="257" r:id="rId5"/>
    <p:sldId id="258" r:id="rId6"/>
    <p:sldId id="260" r:id="rId7"/>
    <p:sldId id="262" r:id="rId8"/>
    <p:sldId id="259" r:id="rId9"/>
    <p:sldId id="261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5" r:id="rId18"/>
    <p:sldId id="272" r:id="rId19"/>
    <p:sldId id="274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4/10/2022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4/10/2022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4/10/2022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5.png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5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2380"/>
          <a:stretch/>
        </p:blipFill>
        <p:spPr>
          <a:xfrm>
            <a:off x="2589213" y="704295"/>
            <a:ext cx="7757188" cy="589244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4" y="4333962"/>
            <a:ext cx="7547564" cy="2262781"/>
          </a:xfrm>
        </p:spPr>
        <p:txBody>
          <a:bodyPr>
            <a:normAutofit/>
          </a:bodyPr>
          <a:lstStyle/>
          <a:p>
            <a:r>
              <a:rPr lang="de-DE" sz="4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Lektion 2</a:t>
            </a:r>
            <a:br>
              <a:rPr lang="de-DE" sz="4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de-DE" sz="4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Wohin mit der Kommode</a:t>
            </a:r>
            <a:endParaRPr lang="en-US" sz="44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5555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0593" y="493481"/>
            <a:ext cx="8911687" cy="1280890"/>
          </a:xfrm>
        </p:spPr>
        <p:txBody>
          <a:bodyPr>
            <a:noAutofit/>
          </a:bodyPr>
          <a:lstStyle/>
          <a:p>
            <a:r>
              <a:rPr lang="en-US" sz="4000" b="1" dirty="0" err="1" smtClean="0">
                <a:latin typeface="Segoe UI" panose="020B0502040204020203" pitchFamily="34" charset="0"/>
                <a:cs typeface="Segoe UI" panose="020B0502040204020203" pitchFamily="34" charset="0"/>
              </a:rPr>
              <a:t>Teil</a:t>
            </a:r>
            <a:r>
              <a:rPr lang="en-US" sz="40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 1: </a:t>
            </a:r>
            <a:br>
              <a:rPr lang="en-US" sz="4000" b="1" dirty="0" smtClean="0"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sz="4000" b="1" dirty="0" err="1" smtClean="0">
                <a:latin typeface="Segoe UI" panose="020B0502040204020203" pitchFamily="34" charset="0"/>
                <a:cs typeface="Segoe UI" panose="020B0502040204020203" pitchFamily="34" charset="0"/>
              </a:rPr>
              <a:t>Wechselpräpositionen</a:t>
            </a:r>
            <a:r>
              <a:rPr lang="en-US" sz="40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 1</a:t>
            </a:r>
            <a:endParaRPr lang="en-US" sz="40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96880" y="1950720"/>
            <a:ext cx="8915400" cy="3901440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de-DE" sz="3400" b="1" dirty="0" smtClean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de-DE" sz="34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  Wechselpräpositionen mit Dativ</a:t>
            </a:r>
          </a:p>
          <a:p>
            <a:r>
              <a:rPr lang="de-DE" sz="34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  Wechselpräpositionen </a:t>
            </a:r>
            <a:r>
              <a:rPr lang="de-DE" sz="3400" b="1" dirty="0">
                <a:latin typeface="Segoe UI" panose="020B0502040204020203" pitchFamily="34" charset="0"/>
                <a:cs typeface="Segoe UI" panose="020B0502040204020203" pitchFamily="34" charset="0"/>
              </a:rPr>
              <a:t>mit </a:t>
            </a:r>
            <a:r>
              <a:rPr lang="de-DE" sz="34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Akkusativ</a:t>
            </a:r>
          </a:p>
          <a:p>
            <a:r>
              <a:rPr lang="de-DE" sz="34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  Positionsverben</a:t>
            </a:r>
          </a:p>
          <a:p>
            <a:r>
              <a:rPr lang="de-DE" sz="34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  Richtungsverben</a:t>
            </a:r>
            <a:endParaRPr lang="de-DE" sz="34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sz="34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8016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6536" y="4793339"/>
            <a:ext cx="8911687" cy="1280890"/>
          </a:xfrm>
        </p:spPr>
        <p:txBody>
          <a:bodyPr>
            <a:normAutofit/>
          </a:bodyPr>
          <a:lstStyle/>
          <a:p>
            <a:r>
              <a:rPr lang="de-DE" b="1" dirty="0" smtClean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die Kommode</a:t>
            </a:r>
            <a:br>
              <a:rPr lang="de-DE" b="1" dirty="0" smtClean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de-DE" b="1" dirty="0" smtClean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Wohin mit der Kommode?</a:t>
            </a:r>
            <a:endParaRPr lang="en-US" b="1" dirty="0">
              <a:solidFill>
                <a:srgbClr val="00206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6536" y="1088572"/>
            <a:ext cx="5439543" cy="3574868"/>
          </a:xfrm>
        </p:spPr>
      </p:pic>
    </p:spTree>
    <p:extLst>
      <p:ext uri="{BB962C8B-B14F-4D97-AF65-F5344CB8AC3E}">
        <p14:creationId xmlns:p14="http://schemas.microsoft.com/office/powerpoint/2010/main" val="812451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5280" y="610638"/>
            <a:ext cx="8911687" cy="1280890"/>
          </a:xfrm>
        </p:spPr>
        <p:txBody>
          <a:bodyPr>
            <a:normAutofit/>
          </a:bodyPr>
          <a:lstStyle/>
          <a:p>
            <a:r>
              <a:rPr lang="de-DE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Sind Sie schon einmal umgezogen?</a:t>
            </a:r>
            <a:endParaRPr lang="en-US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2380"/>
          <a:stretch/>
        </p:blipFill>
        <p:spPr>
          <a:xfrm>
            <a:off x="3611826" y="3422470"/>
            <a:ext cx="4029946" cy="30611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5279" y="1538222"/>
            <a:ext cx="7771087" cy="1766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185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61406" y="597984"/>
            <a:ext cx="8911687" cy="1280890"/>
          </a:xfrm>
        </p:spPr>
        <p:txBody>
          <a:bodyPr>
            <a:normAutofit/>
          </a:bodyPr>
          <a:lstStyle/>
          <a:p>
            <a:r>
              <a:rPr lang="de-DE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Lernwortschatz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1406" y="1787434"/>
            <a:ext cx="5728114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umziehen (V.)</a:t>
            </a:r>
            <a:endParaRPr lang="de-DE" sz="3200" b="1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buNone/>
            </a:pPr>
            <a:r>
              <a:rPr lang="de-DE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renovieren (V.)</a:t>
            </a:r>
          </a:p>
          <a:p>
            <a:pPr marL="0" indent="0">
              <a:buNone/>
            </a:pPr>
            <a:r>
              <a:rPr lang="de-DE" sz="32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-   die Wohnung renovieren</a:t>
            </a:r>
            <a:endParaRPr lang="de-DE" sz="32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buNone/>
            </a:pPr>
            <a:r>
              <a:rPr lang="de-DE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einrichten (V.)</a:t>
            </a:r>
          </a:p>
          <a:p>
            <a:pPr marL="0" indent="0">
              <a:buNone/>
            </a:pPr>
            <a:r>
              <a:rPr lang="de-DE" sz="32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-   die Wohnung einrichten</a:t>
            </a:r>
          </a:p>
          <a:p>
            <a:pPr marL="0" indent="0">
              <a:buNone/>
            </a:pPr>
            <a:endParaRPr lang="de-DE" sz="3200" b="1" dirty="0" smtClean="0">
              <a:solidFill>
                <a:schemeClr val="tx1">
                  <a:lumMod val="85000"/>
                  <a:lumOff val="1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buNone/>
            </a:pPr>
            <a:endParaRPr lang="en-US" sz="3200" b="1" dirty="0">
              <a:solidFill>
                <a:schemeClr val="tx1">
                  <a:lumMod val="85000"/>
                  <a:lumOff val="1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7550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61406" y="597984"/>
            <a:ext cx="8911687" cy="1280890"/>
          </a:xfrm>
        </p:spPr>
        <p:txBody>
          <a:bodyPr>
            <a:normAutofit/>
          </a:bodyPr>
          <a:lstStyle/>
          <a:p>
            <a:r>
              <a:rPr lang="de-DE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Lernwortschatz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27612" y="1787434"/>
            <a:ext cx="5728114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32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um</a:t>
            </a:r>
            <a:r>
              <a:rPr lang="de-DE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ziehen (V.)</a:t>
            </a:r>
            <a:endParaRPr lang="de-DE" sz="3200" b="1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buNone/>
            </a:pPr>
            <a:endParaRPr lang="de-DE" sz="3200" b="1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buNone/>
            </a:pPr>
            <a:r>
              <a:rPr lang="de-DE" sz="32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ein</a:t>
            </a:r>
            <a:r>
              <a:rPr lang="de-DE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ziehen (V.)</a:t>
            </a:r>
          </a:p>
          <a:p>
            <a:pPr marL="0" indent="0">
              <a:buNone/>
            </a:pPr>
            <a:endParaRPr lang="de-DE" sz="3200" b="1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buNone/>
            </a:pPr>
            <a:r>
              <a:rPr lang="de-DE" sz="32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aus</a:t>
            </a:r>
            <a:r>
              <a:rPr lang="de-DE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ziehen (V.)</a:t>
            </a:r>
            <a:endParaRPr lang="de-DE" sz="3200" b="1" dirty="0" smtClean="0">
              <a:solidFill>
                <a:schemeClr val="tx1">
                  <a:lumMod val="85000"/>
                  <a:lumOff val="1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buNone/>
            </a:pPr>
            <a:endParaRPr lang="en-US" sz="3200" b="1" dirty="0">
              <a:solidFill>
                <a:schemeClr val="tx1">
                  <a:lumMod val="85000"/>
                  <a:lumOff val="1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344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1769965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de-DE" sz="3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Sehen Sie das Foto an und h</a:t>
            </a:r>
            <a:r>
              <a:rPr lang="en-US" sz="3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ören</a:t>
            </a:r>
            <a:r>
              <a:rPr lang="en-US" sz="3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3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Sie</a:t>
            </a:r>
            <a:r>
              <a:rPr lang="en-US" sz="3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endParaRPr lang="en-US" sz="3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5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2380"/>
          <a:stretch/>
        </p:blipFill>
        <p:spPr>
          <a:xfrm>
            <a:off x="2038833" y="1571896"/>
            <a:ext cx="6546199" cy="49725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00257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7654" y="1355995"/>
            <a:ext cx="9273998" cy="3581765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769965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de-DE" sz="3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Sehen Sie das Foto an und h</a:t>
            </a:r>
            <a:r>
              <a:rPr lang="en-US" sz="3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ören</a:t>
            </a:r>
            <a:r>
              <a:rPr lang="en-US" sz="3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3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Sie</a:t>
            </a:r>
            <a:r>
              <a:rPr lang="en-US" sz="3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endParaRPr lang="en-US" sz="3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8" name="06_Lektion_2_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69965" y="5219703"/>
            <a:ext cx="1194160" cy="1194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404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40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1926719" y="611047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de-DE" sz="3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Wo sind die Sachen?</a:t>
            </a:r>
            <a:endParaRPr lang="en-US" sz="3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1117" t="2528" r="2398" b="19328"/>
          <a:stretch/>
        </p:blipFill>
        <p:spPr>
          <a:xfrm>
            <a:off x="2116183" y="1776549"/>
            <a:ext cx="6230983" cy="261257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553305" y="4605406"/>
            <a:ext cx="40803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an die Wand</a:t>
            </a:r>
            <a:endParaRPr lang="en-US" sz="2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480559" y="4605406"/>
            <a:ext cx="4503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an der Wand</a:t>
            </a:r>
            <a:endParaRPr lang="en-US" sz="2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0877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1926719" y="611047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de-DE" sz="3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Wo sind die Sachen?</a:t>
            </a:r>
            <a:endParaRPr lang="en-US" sz="3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53305" y="4605406"/>
            <a:ext cx="40803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neben das Bett</a:t>
            </a:r>
            <a:endParaRPr lang="en-US" sz="2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89564" y="4605406"/>
            <a:ext cx="4503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 b="1" dirty="0">
                <a:latin typeface="Segoe UI" panose="020B0502040204020203" pitchFamily="34" charset="0"/>
                <a:cs typeface="Segoe UI" panose="020B0502040204020203" pitchFamily="34" charset="0"/>
              </a:rPr>
              <a:t>n</a:t>
            </a:r>
            <a:r>
              <a:rPr lang="de-DE" sz="28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eben dem Bett</a:t>
            </a:r>
            <a:endParaRPr lang="en-US" sz="2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726" t="2406" r="1686" b="19071"/>
          <a:stretch/>
        </p:blipFill>
        <p:spPr>
          <a:xfrm>
            <a:off x="2025287" y="1791993"/>
            <a:ext cx="7027273" cy="2557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723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1926719" y="611047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de-DE" sz="3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Wo sind die Sachen?</a:t>
            </a:r>
            <a:endParaRPr lang="en-US" sz="3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53305" y="4605406"/>
            <a:ext cx="40803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vor die Tür</a:t>
            </a:r>
            <a:endParaRPr lang="en-US" sz="2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89564" y="4605406"/>
            <a:ext cx="4503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 b="1" dirty="0">
                <a:latin typeface="Segoe UI" panose="020B0502040204020203" pitchFamily="34" charset="0"/>
                <a:cs typeface="Segoe UI" panose="020B0502040204020203" pitchFamily="34" charset="0"/>
              </a:rPr>
              <a:t>vor </a:t>
            </a:r>
            <a:r>
              <a:rPr lang="de-DE" sz="28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der </a:t>
            </a:r>
            <a:r>
              <a:rPr lang="de-DE" sz="2800" b="1" dirty="0">
                <a:latin typeface="Segoe UI" panose="020B0502040204020203" pitchFamily="34" charset="0"/>
                <a:cs typeface="Segoe UI" panose="020B0502040204020203" pitchFamily="34" charset="0"/>
              </a:rPr>
              <a:t>Tür</a:t>
            </a:r>
            <a:endParaRPr lang="en-US" sz="2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b="19772"/>
          <a:stretch/>
        </p:blipFill>
        <p:spPr>
          <a:xfrm>
            <a:off x="1926719" y="1767024"/>
            <a:ext cx="7248525" cy="2582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059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1926719" y="611047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de-DE" sz="3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Wo sind die Sachen?</a:t>
            </a:r>
            <a:endParaRPr lang="en-US" sz="3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53305" y="4605406"/>
            <a:ext cx="40803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hinter die Tür</a:t>
            </a:r>
            <a:endParaRPr lang="en-US" sz="2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89564" y="4605406"/>
            <a:ext cx="4503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hinter der Tür</a:t>
            </a:r>
            <a:endParaRPr lang="en-US" sz="2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2395" t="4477" b="20355"/>
          <a:stretch/>
        </p:blipFill>
        <p:spPr>
          <a:xfrm>
            <a:off x="2468880" y="1789611"/>
            <a:ext cx="5578122" cy="2455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267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1926719" y="611047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de-DE" sz="3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Wo sind die Sachen?</a:t>
            </a:r>
            <a:endParaRPr lang="en-US" sz="3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40242" y="1878357"/>
            <a:ext cx="40803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zwischen die Türen</a:t>
            </a:r>
            <a:endParaRPr lang="en-US" sz="2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89565" y="4896772"/>
            <a:ext cx="4503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 b="1" dirty="0">
                <a:latin typeface="Segoe UI" panose="020B0502040204020203" pitchFamily="34" charset="0"/>
                <a:cs typeface="Segoe UI" panose="020B0502040204020203" pitchFamily="34" charset="0"/>
              </a:rPr>
              <a:t>zwischen </a:t>
            </a:r>
            <a:r>
              <a:rPr lang="de-DE" sz="28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den </a:t>
            </a:r>
            <a:r>
              <a:rPr lang="de-DE" sz="2800" b="1" dirty="0">
                <a:latin typeface="Segoe UI" panose="020B0502040204020203" pitchFamily="34" charset="0"/>
                <a:cs typeface="Segoe UI" panose="020B0502040204020203" pitchFamily="34" charset="0"/>
              </a:rPr>
              <a:t>Türen</a:t>
            </a:r>
            <a:endParaRPr lang="en-US" sz="2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1737" t="1698" r="3377" b="24237"/>
          <a:stretch/>
        </p:blipFill>
        <p:spPr>
          <a:xfrm>
            <a:off x="1926719" y="2401577"/>
            <a:ext cx="6453052" cy="237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875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1926719" y="611047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de-DE" sz="3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Wo sind die Sachen?</a:t>
            </a:r>
            <a:endParaRPr lang="en-US" sz="3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53305" y="4605406"/>
            <a:ext cx="40803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über den Tisch</a:t>
            </a:r>
            <a:endParaRPr lang="en-US" sz="2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89564" y="4605406"/>
            <a:ext cx="4503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 b="1" dirty="0">
                <a:latin typeface="Segoe UI" panose="020B0502040204020203" pitchFamily="34" charset="0"/>
                <a:cs typeface="Segoe UI" panose="020B0502040204020203" pitchFamily="34" charset="0"/>
              </a:rPr>
              <a:t>über </a:t>
            </a:r>
            <a:r>
              <a:rPr lang="de-DE" sz="28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dem Tisch</a:t>
            </a:r>
            <a:endParaRPr lang="en-US" sz="2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1000" t="3935" r="1511" b="21183"/>
          <a:stretch/>
        </p:blipFill>
        <p:spPr>
          <a:xfrm>
            <a:off x="2241802" y="1761308"/>
            <a:ext cx="6783673" cy="2713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633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1926719" y="611047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de-DE" sz="3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Wo sind die Sachen?</a:t>
            </a:r>
            <a:endParaRPr lang="en-US" sz="3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53305" y="4605406"/>
            <a:ext cx="40803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unter das Bett</a:t>
            </a:r>
            <a:endParaRPr lang="en-US" sz="2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89564" y="4605406"/>
            <a:ext cx="4503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unter dem Bett</a:t>
            </a:r>
            <a:endParaRPr lang="en-US" sz="2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687" t="2961" r="1953" b="21359"/>
          <a:stretch/>
        </p:blipFill>
        <p:spPr>
          <a:xfrm>
            <a:off x="1926719" y="1891937"/>
            <a:ext cx="6893457" cy="2588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686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1926719" y="611047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de-DE" sz="3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Wo sind die Sachen?</a:t>
            </a:r>
            <a:endParaRPr lang="en-US" sz="3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53305" y="4605406"/>
            <a:ext cx="40803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in den Schrank</a:t>
            </a:r>
            <a:endParaRPr lang="en-US" sz="2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89564" y="4605406"/>
            <a:ext cx="4503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in dem Schrank</a:t>
            </a:r>
            <a:endParaRPr lang="en-US" sz="2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t="3181" b="22393"/>
          <a:stretch/>
        </p:blipFill>
        <p:spPr>
          <a:xfrm>
            <a:off x="2117815" y="1658982"/>
            <a:ext cx="6642028" cy="2834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212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154" y="1762040"/>
            <a:ext cx="8540077" cy="3188784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809154" y="598715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de-DE" sz="3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Nominativ – Akkusativ – Dativ </a:t>
            </a:r>
            <a:endParaRPr lang="en-US" sz="3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8987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r="35080" b="68574"/>
          <a:stretch/>
        </p:blipFill>
        <p:spPr>
          <a:xfrm>
            <a:off x="1441345" y="1437710"/>
            <a:ext cx="8385092" cy="1628739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790968" y="639357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de-DE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Das Fernsehgerät muss vor dem Sofa stehen.</a:t>
            </a:r>
            <a:endParaRPr lang="en-US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65945" t="-316" r="5621" b="53656"/>
          <a:stretch/>
        </p:blipFill>
        <p:spPr>
          <a:xfrm>
            <a:off x="1645740" y="3343451"/>
            <a:ext cx="3879501" cy="25546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l="65430" t="49548" r="6136" b="3257"/>
          <a:stretch/>
        </p:blipFill>
        <p:spPr>
          <a:xfrm>
            <a:off x="5804230" y="3252011"/>
            <a:ext cx="3835562" cy="25546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07_Lektion_2_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011604" y="1211405"/>
            <a:ext cx="1040674" cy="1040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149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51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t="31469" r="35080" b="3257"/>
          <a:stretch/>
        </p:blipFill>
        <p:spPr>
          <a:xfrm>
            <a:off x="1172488" y="1672053"/>
            <a:ext cx="8903718" cy="3592279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790968" y="639357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de-DE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Das Fernsehgerät muss vor dem Sofa stehen.</a:t>
            </a:r>
            <a:endParaRPr lang="en-US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8" name="07_Lektion_2_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661981" y="1399910"/>
            <a:ext cx="1040674" cy="1040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377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51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158</TotalTime>
  <Words>188</Words>
  <Application>Microsoft Office PowerPoint</Application>
  <PresentationFormat>Widescreen</PresentationFormat>
  <Paragraphs>50</Paragraphs>
  <Slides>19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Century Gothic</vt:lpstr>
      <vt:lpstr>Segoe UI</vt:lpstr>
      <vt:lpstr>Wingdings 3</vt:lpstr>
      <vt:lpstr>Wisp</vt:lpstr>
      <vt:lpstr>Lektion 2 Wohin mit der Kommode</vt:lpstr>
      <vt:lpstr>Teil 1:  Wechselpräpositionen 1</vt:lpstr>
      <vt:lpstr>die Kommode Wohin mit der Kommode?</vt:lpstr>
      <vt:lpstr>Sind Sie schon einmal umgezogen?</vt:lpstr>
      <vt:lpstr>Lernwortschatz</vt:lpstr>
      <vt:lpstr>Lernwortschatz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Lektion 2  Wohin mit der Kommode</dc:title>
  <dc:creator>Natthapon Chaiyaprom</dc:creator>
  <cp:lastModifiedBy>Natthapon Chaiyaprom</cp:lastModifiedBy>
  <cp:revision>11</cp:revision>
  <dcterms:created xsi:type="dcterms:W3CDTF">2022-04-10T03:48:06Z</dcterms:created>
  <dcterms:modified xsi:type="dcterms:W3CDTF">2022-04-10T06:26:46Z</dcterms:modified>
</cp:coreProperties>
</file>