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6" r:id="rId4"/>
    <p:sldId id="259" r:id="rId5"/>
    <p:sldId id="258" r:id="rId6"/>
    <p:sldId id="268" r:id="rId7"/>
    <p:sldId id="265" r:id="rId8"/>
    <p:sldId id="260" r:id="rId9"/>
    <p:sldId id="261" r:id="rId10"/>
    <p:sldId id="262" r:id="rId11"/>
    <p:sldId id="263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2B10-ECBF-82F2-5B3D-7561E2B02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17D4B-B697-E54E-B70B-7B74BB5A9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7B387-0F27-D4A4-1834-C77B6502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906CF-5777-2DFE-4705-B1CF0B2F0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52A9D-92D8-A8A4-CFFC-1E998622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4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60A3-3ACE-6FFD-DBE2-0361EFAEF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D3EC5-DD2F-0E5B-42DA-30B54C521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4C6A4-1DC9-B96C-7CCA-8070FE312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60F8F-7258-07DF-D9D0-E94E90F75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A6A83-D5DF-0E75-35AB-E6615EFE3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1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CEA8F-32A7-0CC3-9778-8B3B6C139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45BB6-EFF6-2945-0D6D-D601D931E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D53A8-2CD1-B1A9-36AD-13F09656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9D940-1D8D-158C-B12F-AFC837A6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28DB0-2907-BC3E-AA7A-10D69DF6A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30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EFADF-EB6B-46C8-5E7F-76AA07B7E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634A9-DE46-B4ED-9EAC-C1F3CF317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CAB87-FD22-078A-9009-10A78B9C9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F89711-9C37-B391-16CF-CFC0FCB10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E2E59-F374-D10D-B009-FE109B0F9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64BCE-940C-56FF-F557-EACA5DF0D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5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349A-A7A7-D232-F9E9-94A982F16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B8B2A-0F10-DFF2-D3A6-A17285AFA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BFDE-1BC3-890E-88C8-D766DAF3C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D83A67-5BF1-9D62-BC2E-C37DBD9340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FEAB5-0DCC-BEAC-DA8D-A718FC6E2D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EB0341-25D6-3683-ACFA-07C5EE0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CAB7E9-1336-40ED-26BC-8FE18CD7C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F609B1-2E2F-ECEC-21CD-FD5CEA87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4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F473-5105-24B0-A82D-CA629683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842838-7FC3-0332-846A-B94F6E17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8BC8A-96C5-B3B0-D5CC-364F39956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6F5D7-EC51-6657-A3F8-A9199D37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04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FDDCE1-C90F-4013-E799-3387F737E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F7679-1D18-7C6D-341C-C28CE5B46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A3AE3-7683-2E41-040B-E2BBAB6E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2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6D7FF-1F55-CFF7-D8E2-30D5B992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79ECB-98A3-65ED-C4C2-C2AE91910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1D56A-4E9B-3FBF-5F80-A7AC150BF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4897B-B84A-91A4-F4C6-6F9291239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288514-0B27-0BB5-AD74-46F635A6A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FA689-DFD7-37FE-0202-A4BA3811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3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1164E-FB25-9F81-5370-72521D56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636023-FBD7-0126-9266-DB7ACA644E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263AC-A4F2-EB9A-9E3D-3D6CBA09C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4BCD93-5BE5-CE43-C6B3-16CB12D22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5A3A3-103D-1AC3-EC2F-21F0ECF8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3C22C-977B-96CB-3374-A1ABF9AC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1877-A687-7726-6EA5-D74A0787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E524A-534D-478D-1C11-2C2BF5C8F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30212-A606-CFB2-C0DF-CF768E71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0D2ED-4A73-F049-E662-A3A99E7A7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5FA88-873A-C4D5-8AF2-A0B2FDAE0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8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AE5580-6848-DCCD-B15D-99F4CB8681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79B6C-5158-5337-D966-32C4C9F54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44AD-F154-9DE3-0005-531E107B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84B75-1DFA-96AA-9021-82666141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C1E39-5873-86EC-A46A-5F5ED7DE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5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6303B3-4A36-2CE3-E50B-A7C6A5A43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82756-2D9A-8A1A-DF8B-024A25E1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5D405-C704-CD2B-BC3D-58EA4B8A8B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48581-D179-4FB0-AEDB-31738B38121C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88D13-0163-9E2E-4F59-1E8139390C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ABFA5-0CE2-FC86-269C-EC7E993910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D04B6-CD27-4E6F-BB41-DA3757084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7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>
            <a:extLst>
              <a:ext uri="{FF2B5EF4-FFF2-40B4-BE49-F238E27FC236}">
                <a16:creationId xmlns:a16="http://schemas.microsoft.com/office/drawing/2014/main" id="{67F2AF59-A04F-AB61-6277-B5FA98706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168" y="658813"/>
            <a:ext cx="96821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400" b="1"/>
              <a:t>Am </a:t>
            </a:r>
            <a:r>
              <a:rPr lang="en-US" altLang="en-US" sz="5400" b="1" i="1"/>
              <a:t>vier</a:t>
            </a:r>
            <a:r>
              <a:rPr lang="en-US" altLang="en-US" sz="5400" b="1" i="1">
                <a:solidFill>
                  <a:srgbClr val="FF0000"/>
                </a:solidFill>
              </a:rPr>
              <a:t>ten</a:t>
            </a:r>
            <a:r>
              <a:rPr lang="en-US" altLang="en-US" sz="5400" b="1"/>
              <a:t> habe ich Geburtstag</a:t>
            </a:r>
            <a:r>
              <a:rPr lang="en-US" altLang="en-US"/>
              <a:t>.</a:t>
            </a:r>
            <a:endParaRPr lang="th-TH" altLang="en-US"/>
          </a:p>
        </p:txBody>
      </p:sp>
      <p:pic>
        <p:nvPicPr>
          <p:cNvPr id="2051" name="Picture 4">
            <a:extLst>
              <a:ext uri="{FF2B5EF4-FFF2-40B4-BE49-F238E27FC236}">
                <a16:creationId xmlns:a16="http://schemas.microsoft.com/office/drawing/2014/main" id="{D073FF2D-D11F-2712-E142-D92C11561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508" y="1871078"/>
            <a:ext cx="3555046" cy="3555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846A7C64-6FBE-CCA8-6048-3343A59CEC5F}"/>
              </a:ext>
            </a:extLst>
          </p:cNvPr>
          <p:cNvSpPr/>
          <p:nvPr/>
        </p:nvSpPr>
        <p:spPr>
          <a:xfrm>
            <a:off x="886264" y="942535"/>
            <a:ext cx="11099409" cy="4572000"/>
          </a:xfrm>
          <a:prstGeom prst="cloud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Datum/ </a:t>
            </a:r>
            <a:r>
              <a:rPr lang="en-US" sz="8000" b="1" dirty="0" err="1"/>
              <a:t>Ordinalzahlen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313754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AFB298-B18C-B82C-6E01-D20C1E46EE34}"/>
              </a:ext>
            </a:extLst>
          </p:cNvPr>
          <p:cNvSpPr/>
          <p:nvPr/>
        </p:nvSpPr>
        <p:spPr>
          <a:xfrm>
            <a:off x="610757" y="254643"/>
            <a:ext cx="10970485" cy="6348714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3200" dirty="0"/>
              <a:t>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3.________________________________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4.________________________________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5.________________________________</a:t>
            </a:r>
          </a:p>
          <a:p>
            <a:pPr algn="ctr"/>
            <a:r>
              <a:rPr lang="en-US" sz="3200" dirty="0"/>
              <a:t>6.________________________________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7.________________________________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8.________________________________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9.________________________________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10.________________________________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1024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6116C-073A-94BE-CAAE-074E8B3A20AD}"/>
              </a:ext>
            </a:extLst>
          </p:cNvPr>
          <p:cNvSpPr/>
          <p:nvPr/>
        </p:nvSpPr>
        <p:spPr>
          <a:xfrm>
            <a:off x="628119" y="364602"/>
            <a:ext cx="10935762" cy="6128795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11.________________________________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12.________________________________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13.________________________________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14.________________________________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15.________________________________</a:t>
            </a:r>
          </a:p>
          <a:p>
            <a:pPr algn="ctr"/>
            <a:r>
              <a:rPr lang="en-US" sz="3200" dirty="0"/>
              <a:t>16.________________________________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17.________________________________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18.________________________________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19.________________________________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20.________________________________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6483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5967B0-7C1D-83AE-73DB-AC35599320B7}"/>
              </a:ext>
            </a:extLst>
          </p:cNvPr>
          <p:cNvSpPr/>
          <p:nvPr/>
        </p:nvSpPr>
        <p:spPr>
          <a:xfrm>
            <a:off x="558671" y="237281"/>
            <a:ext cx="11074657" cy="6383438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21.________________________________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22.________________________________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23.________________________________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24.________________________________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25.________________________________</a:t>
            </a:r>
          </a:p>
          <a:p>
            <a:pPr algn="ctr"/>
            <a:r>
              <a:rPr lang="en-US" sz="3200" dirty="0"/>
              <a:t>26.________________________________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27.________________________________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28.________________________________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29.________________________________</a:t>
            </a:r>
          </a:p>
          <a:p>
            <a:pPr algn="ctr"/>
            <a:endParaRPr lang="en-US" sz="700" dirty="0"/>
          </a:p>
          <a:p>
            <a:pPr algn="ctr"/>
            <a:r>
              <a:rPr lang="en-US" sz="3200" dirty="0"/>
              <a:t>30.________________________________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07910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74948B-23BF-C20D-4FA6-BC57D53D7C04}"/>
              </a:ext>
            </a:extLst>
          </p:cNvPr>
          <p:cNvSpPr txBox="1"/>
          <p:nvPr/>
        </p:nvSpPr>
        <p:spPr>
          <a:xfrm>
            <a:off x="1895620" y="795216"/>
            <a:ext cx="81487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https://wordwall.net/de/resource/28286874/welches-datum-haben-wir-heute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185D4F-CA42-D9B2-B744-D214B12BAFB9}"/>
              </a:ext>
            </a:extLst>
          </p:cNvPr>
          <p:cNvSpPr txBox="1"/>
          <p:nvPr/>
        </p:nvSpPr>
        <p:spPr>
          <a:xfrm>
            <a:off x="1895620" y="190438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https://wordwall.net/de/resource/1450667/datum</a:t>
            </a:r>
          </a:p>
        </p:txBody>
      </p:sp>
    </p:spTree>
    <p:extLst>
      <p:ext uri="{BB962C8B-B14F-4D97-AF65-F5344CB8AC3E}">
        <p14:creationId xmlns:p14="http://schemas.microsoft.com/office/powerpoint/2010/main" val="14642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247E8362-5227-B071-4318-DAD6AD697180}"/>
              </a:ext>
            </a:extLst>
          </p:cNvPr>
          <p:cNvSpPr/>
          <p:nvPr/>
        </p:nvSpPr>
        <p:spPr>
          <a:xfrm>
            <a:off x="581465" y="942535"/>
            <a:ext cx="11029070" cy="4515729"/>
          </a:xfrm>
          <a:prstGeom prst="cloud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/>
              <a:t>Wann</a:t>
            </a:r>
            <a:r>
              <a:rPr lang="en-US" sz="6600" b="1" dirty="0"/>
              <a:t> hast du </a:t>
            </a:r>
            <a:r>
              <a:rPr lang="en-US" sz="6600" b="1" dirty="0" err="1"/>
              <a:t>Geburtstag</a:t>
            </a:r>
            <a:r>
              <a:rPr lang="en-US" sz="6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84084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DCEB0C-ABAF-D05D-445F-7A78D8319E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0346" t="29323" r="2039" b="24296"/>
          <a:stretch/>
        </p:blipFill>
        <p:spPr>
          <a:xfrm>
            <a:off x="908270" y="1428272"/>
            <a:ext cx="10375460" cy="4001456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71537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D252C46-6438-5489-CD8B-A44A55B938B1}"/>
              </a:ext>
            </a:extLst>
          </p:cNvPr>
          <p:cNvSpPr/>
          <p:nvPr/>
        </p:nvSpPr>
        <p:spPr>
          <a:xfrm>
            <a:off x="478302" y="956603"/>
            <a:ext cx="11282289" cy="495182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Welcher</a:t>
            </a:r>
            <a:r>
              <a:rPr lang="en-US" sz="3600" b="1" dirty="0"/>
              <a:t> Tag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heute</a:t>
            </a:r>
            <a:r>
              <a:rPr lang="en-US" sz="3600" b="1" dirty="0"/>
              <a:t>? </a:t>
            </a:r>
            <a:r>
              <a:rPr lang="en-US" sz="3600" b="1" dirty="0" err="1"/>
              <a:t>Notieren</a:t>
            </a:r>
            <a:r>
              <a:rPr lang="en-US" sz="3600" b="1" dirty="0"/>
              <a:t> Sie.</a:t>
            </a:r>
          </a:p>
          <a:p>
            <a:pPr algn="ctr"/>
            <a:endParaRPr lang="en-US" sz="900" b="1" dirty="0"/>
          </a:p>
          <a:p>
            <a:r>
              <a:rPr lang="en-US" sz="3600" b="1" dirty="0"/>
              <a:t>Heute </a:t>
            </a:r>
            <a:r>
              <a:rPr lang="en-US" sz="3600" b="1" dirty="0" err="1"/>
              <a:t>ist</a:t>
            </a:r>
            <a:r>
              <a:rPr lang="en-US" sz="3600" b="1" dirty="0"/>
              <a:t> …………..</a:t>
            </a:r>
          </a:p>
          <a:p>
            <a:endParaRPr lang="en-US" sz="1000" b="1" dirty="0"/>
          </a:p>
          <a:p>
            <a:pPr algn="ctr"/>
            <a:endParaRPr lang="en-US" sz="900" b="1" dirty="0"/>
          </a:p>
          <a:p>
            <a:pPr algn="ctr"/>
            <a:r>
              <a:rPr lang="en-US" sz="3600" b="1" dirty="0"/>
              <a:t>A  03.09. _________________________________</a:t>
            </a:r>
          </a:p>
          <a:p>
            <a:pPr algn="ctr"/>
            <a:endParaRPr lang="en-US" sz="1000" b="1" dirty="0"/>
          </a:p>
          <a:p>
            <a:pPr algn="ctr"/>
            <a:r>
              <a:rPr lang="en-US" sz="3600" b="1" dirty="0"/>
              <a:t>B  07.12. _________________________________</a:t>
            </a:r>
          </a:p>
          <a:p>
            <a:pPr algn="ctr"/>
            <a:endParaRPr lang="en-US" sz="1000" b="1" dirty="0"/>
          </a:p>
          <a:p>
            <a:pPr algn="ctr"/>
            <a:r>
              <a:rPr lang="en-US" sz="3600" b="1" dirty="0"/>
              <a:t>C  15.01. _________________________________</a:t>
            </a:r>
          </a:p>
          <a:p>
            <a:pPr algn="ctr"/>
            <a:endParaRPr lang="en-US" sz="1000" b="1" dirty="0"/>
          </a:p>
          <a:p>
            <a:pPr algn="ctr"/>
            <a:r>
              <a:rPr lang="en-US" sz="3600" b="1" dirty="0"/>
              <a:t>D  28.05. _________________________________</a:t>
            </a:r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30990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956DCB-CA08-1EB7-9901-475C97F81B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807" t="22961" r="2846" b="34146"/>
          <a:stretch/>
        </p:blipFill>
        <p:spPr>
          <a:xfrm>
            <a:off x="1409644" y="1267566"/>
            <a:ext cx="8774329" cy="30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94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D0600-AF39-AAB5-B8E1-6EECFCFD6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5" t="23139" r="75394" b="9064"/>
          <a:stretch/>
        </p:blipFill>
        <p:spPr>
          <a:xfrm rot="198097">
            <a:off x="296500" y="75943"/>
            <a:ext cx="2327622" cy="32359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41F901-D6ED-BC9D-9E28-9C29B2F160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92" t="21553" r="46747" b="10650"/>
          <a:stretch/>
        </p:blipFill>
        <p:spPr>
          <a:xfrm>
            <a:off x="2828575" y="78776"/>
            <a:ext cx="3094036" cy="28754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F3F734-0AC9-B138-1A7A-D85590D4E7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96" t="18381" r="19516" b="13822"/>
          <a:stretch/>
        </p:blipFill>
        <p:spPr>
          <a:xfrm>
            <a:off x="6063288" y="78776"/>
            <a:ext cx="2925883" cy="2875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7120AC-BDA0-AF0D-9A64-0A0A864449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640" t="17191" b="12236"/>
          <a:stretch/>
        </p:blipFill>
        <p:spPr>
          <a:xfrm>
            <a:off x="9363425" y="11602"/>
            <a:ext cx="2250913" cy="32574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9A6233-80B1-AD89-AA6A-C84020AE3ECC}"/>
              </a:ext>
            </a:extLst>
          </p:cNvPr>
          <p:cNvSpPr txBox="1"/>
          <p:nvPr/>
        </p:nvSpPr>
        <p:spPr>
          <a:xfrm>
            <a:off x="457312" y="3376246"/>
            <a:ext cx="10930597" cy="353943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a Wann ist der Bundesfeiertag in der Schweiz?       </a:t>
            </a:r>
            <a:r>
              <a:rPr lang="de-DE" sz="2800" b="1" i="1" u="sng" dirty="0">
                <a:solidFill>
                  <a:srgbClr val="FFFF00"/>
                </a:solidFill>
              </a:rPr>
              <a:t>Am ersten August</a:t>
            </a:r>
          </a:p>
          <a:p>
            <a:r>
              <a:rPr lang="de-DE" sz="2800" dirty="0">
                <a:solidFill>
                  <a:schemeClr val="bg1"/>
                </a:solidFill>
              </a:rPr>
              <a:t>b Wann feiert man den Nationalfeiertag in </a:t>
            </a:r>
            <a:r>
              <a:rPr lang="az-Cyrl-AZ" sz="2800" dirty="0">
                <a:solidFill>
                  <a:schemeClr val="bg1"/>
                </a:solidFill>
              </a:rPr>
              <a:t>Ӧ</a:t>
            </a:r>
            <a:r>
              <a:rPr lang="de-DE" sz="2800" dirty="0">
                <a:solidFill>
                  <a:schemeClr val="bg1"/>
                </a:solidFill>
              </a:rPr>
              <a:t>sterreich?       </a:t>
            </a:r>
          </a:p>
          <a:p>
            <a:r>
              <a:rPr lang="de-DE" sz="2800" dirty="0">
                <a:solidFill>
                  <a:schemeClr val="bg1"/>
                </a:solidFill>
              </a:rPr>
              <a:t>    _____________________</a:t>
            </a:r>
          </a:p>
          <a:p>
            <a:r>
              <a:rPr lang="de-DE" sz="2800" dirty="0">
                <a:solidFill>
                  <a:schemeClr val="bg1"/>
                </a:solidFill>
              </a:rPr>
              <a:t>c Wann ist der Tag der Deutschen Einheit?</a:t>
            </a:r>
          </a:p>
          <a:p>
            <a:r>
              <a:rPr lang="de-DE" sz="2800" dirty="0">
                <a:solidFill>
                  <a:schemeClr val="bg1"/>
                </a:solidFill>
              </a:rPr>
              <a:t>    _____________________</a:t>
            </a:r>
          </a:p>
          <a:p>
            <a:r>
              <a:rPr lang="de-DE" sz="2800" dirty="0">
                <a:solidFill>
                  <a:schemeClr val="bg1"/>
                </a:solidFill>
              </a:rPr>
              <a:t>d Wann feiert man in Deutschland Weihnachten?</a:t>
            </a:r>
          </a:p>
          <a:p>
            <a:r>
              <a:rPr lang="de-DE" sz="2800" dirty="0">
                <a:solidFill>
                  <a:schemeClr val="bg1"/>
                </a:solidFill>
              </a:rPr>
              <a:t>   _____________________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184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530752-CAE8-EF1D-0B49-41C2E40856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193" t="22961" r="10231" b="18344"/>
          <a:stretch/>
        </p:blipFill>
        <p:spPr>
          <a:xfrm>
            <a:off x="692430" y="624243"/>
            <a:ext cx="10807139" cy="56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04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A85A5D-92EA-1CF3-C1BB-986D90CA42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654" t="28708" r="3769" b="24911"/>
          <a:stretch/>
        </p:blipFill>
        <p:spPr>
          <a:xfrm>
            <a:off x="669365" y="1395137"/>
            <a:ext cx="10853269" cy="4067725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9132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171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Angkhana paotraesang</dc:creator>
  <cp:lastModifiedBy>ROOM_A37</cp:lastModifiedBy>
  <cp:revision>2</cp:revision>
  <dcterms:created xsi:type="dcterms:W3CDTF">2022-05-14T15:29:43Z</dcterms:created>
  <dcterms:modified xsi:type="dcterms:W3CDTF">2022-05-15T02:33:14Z</dcterms:modified>
</cp:coreProperties>
</file>