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87" r:id="rId3"/>
    <p:sldId id="288" r:id="rId4"/>
    <p:sldId id="289" r:id="rId5"/>
    <p:sldId id="311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294" r:id="rId14"/>
    <p:sldId id="295" r:id="rId15"/>
    <p:sldId id="296" r:id="rId16"/>
    <p:sldId id="306" r:id="rId17"/>
    <p:sldId id="293" r:id="rId18"/>
    <p:sldId id="292" r:id="rId19"/>
    <p:sldId id="305" r:id="rId20"/>
    <p:sldId id="304" r:id="rId21"/>
    <p:sldId id="307" r:id="rId22"/>
    <p:sldId id="308" r:id="rId23"/>
    <p:sldId id="309" r:id="rId24"/>
    <p:sldId id="31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24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05885-D798-EFD1-7560-FBB0BB098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4201E-252F-8C8F-8A57-175177798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87F5F-A847-EE20-EEBE-2125B26E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FA200-565D-FD75-44EA-0CE81FD48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8BCA8-AB59-82C5-3E8F-27F534672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4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65634-882D-B84F-8AC2-C32332227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89D30-198D-7D53-0F7C-0E58C3698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D6DA7-78FB-E447-2FA5-AC4F9AAB3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34DEF-C997-99FB-2C5E-DC60E6CEE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7BEC9-9570-258C-6173-2AAD0502C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20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0A16A-2E5A-B1A5-06BB-1CDD7F38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D8FA1-E7FB-A836-E8FA-DE996F676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DD1A-DF47-EF28-6055-1AA5E193A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A26DB-594B-75D7-BD02-D1A199E00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4436C-85D7-3B9A-E7CD-20D4AEF6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257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CEA0-CDE9-3D1B-EF7C-A396A1A4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95F59-4149-A31C-4DB5-2CAF0FBEC4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53DF6-BCB1-8708-F454-2834F8F459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6EF20-8320-F2F3-C3D1-00A879FD0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5B793-1689-2EE2-987B-574DE205F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B4F68-37CC-980A-8546-A72C26CEF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9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5EAC2-3D00-8AAA-ABD3-2FC6599C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0C476-702E-95BC-D9C9-2B9214EAB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9FE800-35BE-0E7D-D4BE-0E13853E4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6C761-C35F-3A3E-B4A0-027F08FF6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4069B6-BF92-DD67-F631-2B24A72A5D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A10927-8D4D-AD30-6451-5E06F5688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C182F9-F7EF-D127-0A39-D4764A8DE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9D4167-336E-0368-E3DF-79EE94E15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67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FE470-81D2-F670-6511-DE67B26EC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765B15-A242-5110-50FD-FF461288E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C7FC8D-A51A-1215-8836-AA66DEAC0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440EB-1224-8370-26C0-461A4C9F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7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FCB91-D223-8C3E-43A6-84750AB4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91301E-1010-994F-8C8C-77F1E0469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AFBBB-781A-584E-658A-97915994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4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6D759-19FF-B582-7698-C1B31572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8F5A9-3D6D-9A4C-3264-DD2359A3F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B5AE5-590E-D8FF-50BC-F9A08FFDE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0B9A7-1BE8-0809-F3DE-BB257405E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94152-6D03-3769-86AE-61D858F94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4A4C0-0326-7841-D577-BD65DDC71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6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C552-EAC4-75CB-ECC7-D004EF161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F1B565-6919-57F0-7816-86058A4B74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F147F-1C39-E70A-C46E-B1BBBB662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B8AC1-50B1-D81B-03C6-1AC3A93CF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85B44-6180-738C-AADD-51B6B6EF7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722FE8-9C15-D7E6-8DDF-0C2516F9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6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9BBAB-E907-7D3C-7232-75A71126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73F89E-59B9-B124-4315-1169E4079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A4802-FC87-C3D0-CA3E-049997BF7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885AB-7FBC-C603-A04D-FE962671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95ECC-2A73-851D-51F7-42747176D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7002BC-DEB6-97AE-4CF4-8ADA37AE71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825E86-97B5-43CC-3AD2-3024FB5CC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2BDC7-9ADF-B762-3E7E-1FEFAC059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47F7F-2093-9C6A-2404-4E71DBDCA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49A3C-C389-BBF8-B0A6-55C0B76E2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7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C6945-FD5D-1558-158A-1BDDC01F0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25839-5869-734E-AFA2-CA85F8A24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DC147-4DD4-228E-A71A-963FC5DDA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19DF2-E3EB-4F30-80BA-4773BFCB6742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7A3D0-9567-3801-182B-97623F5323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F5930-41B9-2119-9E57-28DC97776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05A43-4A5F-4B1C-9CB0-29E0CCD79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9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1CAD5EAA-92D2-311C-DD11-138932412862}"/>
              </a:ext>
            </a:extLst>
          </p:cNvPr>
          <p:cNvSpPr/>
          <p:nvPr/>
        </p:nvSpPr>
        <p:spPr>
          <a:xfrm>
            <a:off x="2398643" y="1247217"/>
            <a:ext cx="7394713" cy="3366052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75000"/>
                  </a:schemeClr>
                </a:solidFill>
              </a:rPr>
              <a:t>die </a:t>
            </a:r>
            <a:r>
              <a:rPr lang="en-US" sz="6000" b="1" dirty="0" err="1">
                <a:solidFill>
                  <a:schemeClr val="accent1">
                    <a:lumMod val="75000"/>
                  </a:schemeClr>
                </a:solidFill>
              </a:rPr>
              <a:t>Kleidung</a:t>
            </a: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1">
                    <a:lumMod val="75000"/>
                  </a:schemeClr>
                </a:solidFill>
              </a:rPr>
              <a:t>wiederholen</a:t>
            </a:r>
            <a:endParaRPr lang="en-US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737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827C1A7B-E591-DEC1-26A4-6ECA5C1AE58C}"/>
              </a:ext>
            </a:extLst>
          </p:cNvPr>
          <p:cNvSpPr txBox="1">
            <a:spLocks/>
          </p:cNvSpPr>
          <p:nvPr/>
        </p:nvSpPr>
        <p:spPr bwMode="auto">
          <a:xfrm>
            <a:off x="120650" y="365125"/>
            <a:ext cx="11233150" cy="13255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4800" b="1" dirty="0">
                <a:latin typeface="Calibri Light" panose="020F0302020204030204" pitchFamily="34" charset="0"/>
              </a:rPr>
              <a:t>Ich </a:t>
            </a:r>
            <a:r>
              <a:rPr lang="en-US" altLang="en-US" sz="4800" b="1" dirty="0" err="1">
                <a:latin typeface="Calibri Light" panose="020F0302020204030204" pitchFamily="34" charset="0"/>
              </a:rPr>
              <a:t>finde</a:t>
            </a:r>
            <a:r>
              <a:rPr lang="en-US" altLang="en-US" sz="4800" b="1" dirty="0">
                <a:latin typeface="Calibri Light" panose="020F0302020204030204" pitchFamily="34" charset="0"/>
              </a:rPr>
              <a:t> </a:t>
            </a:r>
            <a:r>
              <a:rPr lang="en-US" altLang="en-US" sz="4800" b="1" dirty="0">
                <a:solidFill>
                  <a:srgbClr val="00B050"/>
                </a:solidFill>
                <a:latin typeface="Calibri Light" panose="020F0302020204030204" pitchFamily="34" charset="0"/>
              </a:rPr>
              <a:t>das </a:t>
            </a:r>
            <a:r>
              <a:rPr lang="en-US" altLang="en-US" sz="4800" b="1" dirty="0" err="1">
                <a:solidFill>
                  <a:srgbClr val="00B050"/>
                </a:solidFill>
                <a:latin typeface="Calibri Light" panose="020F0302020204030204" pitchFamily="34" charset="0"/>
              </a:rPr>
              <a:t>Kleid</a:t>
            </a:r>
            <a:r>
              <a:rPr lang="en-US" altLang="en-US" sz="4800" b="1" dirty="0">
                <a:solidFill>
                  <a:srgbClr val="00B050"/>
                </a:solidFill>
                <a:latin typeface="Calibri Light" panose="020F0302020204030204" pitchFamily="34" charset="0"/>
              </a:rPr>
              <a:t> A </a:t>
            </a:r>
            <a:r>
              <a:rPr lang="en-US" altLang="en-US" sz="4800" b="1" dirty="0" err="1">
                <a:solidFill>
                  <a:srgbClr val="FF0000"/>
                </a:solidFill>
                <a:latin typeface="Calibri Light" panose="020F0302020204030204" pitchFamily="34" charset="0"/>
              </a:rPr>
              <a:t>genauso</a:t>
            </a:r>
            <a:r>
              <a:rPr lang="en-US" altLang="en-US" sz="4800" b="1" dirty="0">
                <a:solidFill>
                  <a:srgbClr val="00B050"/>
                </a:solidFill>
                <a:latin typeface="Calibri Light" panose="020F0302020204030204" pitchFamily="34" charset="0"/>
              </a:rPr>
              <a:t> </a:t>
            </a:r>
            <a:r>
              <a:rPr lang="en-US" altLang="en-US" sz="4800" b="1" u="sng" dirty="0">
                <a:latin typeface="Calibri Light" panose="020F0302020204030204" pitchFamily="34" charset="0"/>
              </a:rPr>
              <a:t>modern</a:t>
            </a:r>
            <a:r>
              <a:rPr lang="en-US" altLang="en-US" sz="4800" b="1" dirty="0">
                <a:latin typeface="Calibri Light" panose="020F0302020204030204" pitchFamily="34" charset="0"/>
              </a:rPr>
              <a:t> </a:t>
            </a:r>
            <a:r>
              <a:rPr lang="en-US" altLang="en-US" sz="4800" b="1" i="1" dirty="0" err="1">
                <a:solidFill>
                  <a:srgbClr val="FF0000"/>
                </a:solidFill>
                <a:latin typeface="Calibri Light" panose="020F0302020204030204" pitchFamily="34" charset="0"/>
              </a:rPr>
              <a:t>wie</a:t>
            </a:r>
            <a:r>
              <a:rPr lang="en-US" altLang="en-US" sz="4800" b="1" dirty="0">
                <a:latin typeface="Calibri Light" panose="020F0302020204030204" pitchFamily="34" charset="0"/>
              </a:rPr>
              <a:t> 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en-US" sz="4800" b="1" dirty="0">
                <a:solidFill>
                  <a:srgbClr val="00B050"/>
                </a:solidFill>
                <a:latin typeface="Calibri Light" panose="020F0302020204030204" pitchFamily="34" charset="0"/>
              </a:rPr>
              <a:t>das </a:t>
            </a:r>
            <a:r>
              <a:rPr lang="en-US" altLang="en-US" sz="4800" b="1" dirty="0" err="1">
                <a:solidFill>
                  <a:srgbClr val="00B050"/>
                </a:solidFill>
                <a:latin typeface="Calibri Light" panose="020F0302020204030204" pitchFamily="34" charset="0"/>
              </a:rPr>
              <a:t>Kleid</a:t>
            </a:r>
            <a:r>
              <a:rPr lang="en-US" altLang="en-US" sz="4800" b="1" dirty="0">
                <a:solidFill>
                  <a:srgbClr val="00B050"/>
                </a:solidFill>
                <a:latin typeface="Calibri Light" panose="020F0302020204030204" pitchFamily="34" charset="0"/>
              </a:rPr>
              <a:t> C</a:t>
            </a:r>
            <a:r>
              <a:rPr lang="en-US" altLang="en-US" sz="4800" b="1" dirty="0">
                <a:latin typeface="Calibri Light" panose="020F0302020204030204" pitchFamily="34" charset="0"/>
              </a:rPr>
              <a:t>.</a:t>
            </a:r>
            <a:endParaRPr lang="th-TH" altLang="en-US" sz="4800" b="1" dirty="0">
              <a:latin typeface="Calibri Light" panose="020F03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20483" name="Content Placeholder 3">
            <a:extLst>
              <a:ext uri="{FF2B5EF4-FFF2-40B4-BE49-F238E27FC236}">
                <a16:creationId xmlns:a16="http://schemas.microsoft.com/office/drawing/2014/main" id="{BC004030-5353-7B6A-7A48-3B909E53D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38" y="2473326"/>
            <a:ext cx="4168776" cy="408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4" name="Picture 5">
            <a:extLst>
              <a:ext uri="{FF2B5EF4-FFF2-40B4-BE49-F238E27FC236}">
                <a16:creationId xmlns:a16="http://schemas.microsoft.com/office/drawing/2014/main" id="{1CF92E4A-C399-E7A8-61F6-FF4017336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75" y="2473325"/>
            <a:ext cx="3806825" cy="408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D8B1A69D-B597-8A87-C635-2AD09CB61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901" y="2473325"/>
            <a:ext cx="3810000" cy="4125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TextBox 7">
            <a:extLst>
              <a:ext uri="{FF2B5EF4-FFF2-40B4-BE49-F238E27FC236}">
                <a16:creationId xmlns:a16="http://schemas.microsoft.com/office/drawing/2014/main" id="{78088EE9-32E7-56F7-9FBB-ECBEE2410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1949450"/>
            <a:ext cx="392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A</a:t>
            </a:r>
            <a:endParaRPr lang="th-TH" altLang="en-US"/>
          </a:p>
        </p:txBody>
      </p:sp>
      <p:sp>
        <p:nvSpPr>
          <p:cNvPr id="20487" name="TextBox 8">
            <a:extLst>
              <a:ext uri="{FF2B5EF4-FFF2-40B4-BE49-F238E27FC236}">
                <a16:creationId xmlns:a16="http://schemas.microsoft.com/office/drawing/2014/main" id="{E07A0CA0-30EE-54A4-8E4B-B7F7EEACF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1914525"/>
            <a:ext cx="381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B</a:t>
            </a:r>
            <a:endParaRPr lang="th-TH" altLang="en-US"/>
          </a:p>
        </p:txBody>
      </p:sp>
      <p:sp>
        <p:nvSpPr>
          <p:cNvPr id="20488" name="TextBox 9">
            <a:extLst>
              <a:ext uri="{FF2B5EF4-FFF2-40B4-BE49-F238E27FC236}">
                <a16:creationId xmlns:a16="http://schemas.microsoft.com/office/drawing/2014/main" id="{31ED2492-E2D8-578C-D29A-C9A550FCB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7688" y="1949450"/>
            <a:ext cx="376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C</a:t>
            </a:r>
            <a:endParaRPr lang="th-TH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461190FC-C43B-2843-8CBA-68E867F1B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" y="365125"/>
            <a:ext cx="11233150" cy="1325563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altLang="en-US" sz="4800" b="1" dirty="0">
                <a:solidFill>
                  <a:schemeClr val="bg1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Ich </a:t>
            </a:r>
            <a:r>
              <a:rPr lang="en-US" altLang="en-US" sz="4800" b="1" dirty="0" err="1">
                <a:solidFill>
                  <a:schemeClr val="bg1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finde</a:t>
            </a:r>
            <a:r>
              <a:rPr lang="en-US" altLang="en-US" sz="4800" b="1" dirty="0">
                <a:solidFill>
                  <a:schemeClr val="bg1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 </a:t>
            </a:r>
            <a:r>
              <a:rPr lang="en-US" altLang="en-US" sz="4800" b="1" dirty="0">
                <a:solidFill>
                  <a:srgbClr val="00B05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das </a:t>
            </a:r>
            <a:r>
              <a:rPr lang="en-US" altLang="en-US" sz="4800" b="1" dirty="0" err="1">
                <a:solidFill>
                  <a:srgbClr val="00B05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Kleid</a:t>
            </a:r>
            <a:r>
              <a:rPr lang="en-US" altLang="en-US" sz="4800" b="1" dirty="0">
                <a:solidFill>
                  <a:srgbClr val="00B05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 A </a:t>
            </a:r>
            <a:r>
              <a:rPr lang="en-US" altLang="en-US" sz="4800" b="1" dirty="0">
                <a:solidFill>
                  <a:schemeClr val="bg1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modern</a:t>
            </a:r>
            <a:r>
              <a:rPr lang="en-US" altLang="en-US" sz="4800" b="1" u="sng" dirty="0">
                <a:solidFill>
                  <a:srgbClr val="FFFF0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er</a:t>
            </a:r>
            <a:r>
              <a:rPr lang="en-US" altLang="en-US" sz="4800" b="1" dirty="0">
                <a:highlight>
                  <a:srgbClr val="800080"/>
                </a:highlight>
                <a:cs typeface="Angsana New" panose="02020603050405020304" pitchFamily="18" charset="-34"/>
              </a:rPr>
              <a:t> </a:t>
            </a:r>
            <a:r>
              <a:rPr lang="en-US" altLang="en-US" sz="4800" b="1" i="1" dirty="0" err="1">
                <a:solidFill>
                  <a:srgbClr val="FFFF0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als</a:t>
            </a:r>
            <a:r>
              <a:rPr lang="en-US" altLang="en-US" sz="4800" b="1" dirty="0">
                <a:highlight>
                  <a:srgbClr val="800080"/>
                </a:highlight>
                <a:cs typeface="Angsana New" panose="02020603050405020304" pitchFamily="18" charset="-34"/>
              </a:rPr>
              <a:t> </a:t>
            </a:r>
            <a:r>
              <a:rPr lang="en-US" altLang="en-US" sz="4800" b="1" dirty="0">
                <a:solidFill>
                  <a:srgbClr val="00B05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das </a:t>
            </a:r>
            <a:r>
              <a:rPr lang="en-US" altLang="en-US" sz="4800" b="1" dirty="0" err="1">
                <a:solidFill>
                  <a:srgbClr val="00B05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Kleid</a:t>
            </a:r>
            <a:r>
              <a:rPr lang="en-US" altLang="en-US" sz="4800" b="1" dirty="0">
                <a:solidFill>
                  <a:srgbClr val="00B050"/>
                </a:solidFill>
                <a:highlight>
                  <a:srgbClr val="800080"/>
                </a:highlight>
                <a:cs typeface="Angsana New" panose="02020603050405020304" pitchFamily="18" charset="-34"/>
              </a:rPr>
              <a:t> B</a:t>
            </a:r>
            <a:r>
              <a:rPr lang="en-US" altLang="en-US" sz="4800" b="1" dirty="0">
                <a:highlight>
                  <a:srgbClr val="800080"/>
                </a:highlight>
                <a:cs typeface="Angsana New" panose="02020603050405020304" pitchFamily="18" charset="-34"/>
              </a:rPr>
              <a:t>.</a:t>
            </a:r>
            <a:endParaRPr lang="th-TH" altLang="en-US" sz="4800" b="1" dirty="0">
              <a:highlight>
                <a:srgbClr val="800080"/>
              </a:highlight>
            </a:endParaRPr>
          </a:p>
        </p:txBody>
      </p:sp>
      <p:sp>
        <p:nvSpPr>
          <p:cNvPr id="21510" name="TextBox 6">
            <a:extLst>
              <a:ext uri="{FF2B5EF4-FFF2-40B4-BE49-F238E27FC236}">
                <a16:creationId xmlns:a16="http://schemas.microsoft.com/office/drawing/2014/main" id="{1D1AF7C7-6ED2-BCD8-4242-39AC9619B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1949450"/>
            <a:ext cx="392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A</a:t>
            </a:r>
            <a:endParaRPr lang="th-TH" altLang="en-US"/>
          </a:p>
        </p:txBody>
      </p:sp>
      <p:sp>
        <p:nvSpPr>
          <p:cNvPr id="21511" name="TextBox 7">
            <a:extLst>
              <a:ext uri="{FF2B5EF4-FFF2-40B4-BE49-F238E27FC236}">
                <a16:creationId xmlns:a16="http://schemas.microsoft.com/office/drawing/2014/main" id="{2576BD3D-3D40-4DD6-7565-AAB154F3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1914525"/>
            <a:ext cx="381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B</a:t>
            </a:r>
            <a:endParaRPr lang="th-TH" altLang="en-US"/>
          </a:p>
        </p:txBody>
      </p:sp>
      <p:sp>
        <p:nvSpPr>
          <p:cNvPr id="21512" name="TextBox 8">
            <a:extLst>
              <a:ext uri="{FF2B5EF4-FFF2-40B4-BE49-F238E27FC236}">
                <a16:creationId xmlns:a16="http://schemas.microsoft.com/office/drawing/2014/main" id="{4C924A6B-5C80-B631-BC83-1084DC42A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7688" y="1949450"/>
            <a:ext cx="376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C</a:t>
            </a:r>
            <a:endParaRPr lang="th-TH" altLang="en-US"/>
          </a:p>
        </p:txBody>
      </p:sp>
      <p:sp>
        <p:nvSpPr>
          <p:cNvPr id="2" name="ตัวแทนเนื้อหา 1">
            <a:extLst>
              <a:ext uri="{FF2B5EF4-FFF2-40B4-BE49-F238E27FC236}">
                <a16:creationId xmlns:a16="http://schemas.microsoft.com/office/drawing/2014/main" id="{A0453E2B-041B-31D3-CACD-B5A1C6C81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F26B0922-0F80-5BFD-A9D3-8AF710E16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38" y="2473326"/>
            <a:ext cx="4168776" cy="408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4C880D27-7177-FCE8-E8FD-F76915C7E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75" y="2473325"/>
            <a:ext cx="3806825" cy="408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CAE503FF-2BF4-B200-4BB7-F0E103F69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901" y="2473325"/>
            <a:ext cx="3810000" cy="4125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A75A2DC1-FF38-D7BB-D840-C7A59F01F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" y="365125"/>
            <a:ext cx="1123315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altLang="en-US" sz="4800" b="1" dirty="0">
                <a:cs typeface="Angsana New" panose="02020603050405020304" pitchFamily="18" charset="-34"/>
              </a:rPr>
              <a:t>Ich </a:t>
            </a:r>
            <a:r>
              <a:rPr lang="en-US" altLang="en-US" sz="4800" b="1" dirty="0" err="1">
                <a:cs typeface="Angsana New" panose="02020603050405020304" pitchFamily="18" charset="-34"/>
              </a:rPr>
              <a:t>finde</a:t>
            </a:r>
            <a:r>
              <a:rPr lang="en-US" altLang="en-US" sz="4800" b="1" dirty="0">
                <a:cs typeface="Angsana New" panose="02020603050405020304" pitchFamily="18" charset="-34"/>
              </a:rPr>
              <a:t> </a:t>
            </a:r>
            <a:r>
              <a:rPr lang="en-US" altLang="en-US" sz="4800" b="1" dirty="0">
                <a:solidFill>
                  <a:srgbClr val="00B050"/>
                </a:solidFill>
                <a:cs typeface="Angsana New" panose="02020603050405020304" pitchFamily="18" charset="-34"/>
              </a:rPr>
              <a:t>das </a:t>
            </a:r>
            <a:r>
              <a:rPr lang="en-US" altLang="en-US" sz="4800" b="1" dirty="0" err="1">
                <a:solidFill>
                  <a:srgbClr val="00B050"/>
                </a:solidFill>
                <a:cs typeface="Angsana New" panose="02020603050405020304" pitchFamily="18" charset="-34"/>
              </a:rPr>
              <a:t>Kleid</a:t>
            </a:r>
            <a:r>
              <a:rPr lang="en-US" altLang="en-US" sz="4800" b="1" dirty="0">
                <a:solidFill>
                  <a:srgbClr val="00B050"/>
                </a:solidFill>
                <a:cs typeface="Angsana New" panose="02020603050405020304" pitchFamily="18" charset="-34"/>
              </a:rPr>
              <a:t> A </a:t>
            </a:r>
            <a:r>
              <a:rPr lang="en-US" altLang="en-US" sz="4800" b="1" i="1" dirty="0">
                <a:solidFill>
                  <a:srgbClr val="FF0000"/>
                </a:solidFill>
                <a:cs typeface="Angsana New" panose="02020603050405020304" pitchFamily="18" charset="-34"/>
              </a:rPr>
              <a:t>am </a:t>
            </a:r>
            <a:r>
              <a:rPr lang="en-US" altLang="en-US" sz="4800" b="1" i="1" dirty="0" err="1">
                <a:cs typeface="Angsana New" panose="02020603050405020304" pitchFamily="18" charset="-34"/>
              </a:rPr>
              <a:t>modern</a:t>
            </a:r>
            <a:r>
              <a:rPr lang="en-US" altLang="en-US" sz="4800" b="1" i="1" dirty="0" err="1">
                <a:solidFill>
                  <a:srgbClr val="FF0000"/>
                </a:solidFill>
                <a:cs typeface="Angsana New" panose="02020603050405020304" pitchFamily="18" charset="-34"/>
              </a:rPr>
              <a:t>sten</a:t>
            </a:r>
            <a:r>
              <a:rPr lang="en-US" altLang="en-US" sz="4800" b="1" dirty="0">
                <a:cs typeface="Angsana New" panose="02020603050405020304" pitchFamily="18" charset="-34"/>
              </a:rPr>
              <a:t>.</a:t>
            </a:r>
            <a:endParaRPr lang="th-TH" altLang="en-US" sz="4800" b="1" dirty="0"/>
          </a:p>
        </p:txBody>
      </p:sp>
      <p:sp>
        <p:nvSpPr>
          <p:cNvPr id="22534" name="TextBox 7">
            <a:extLst>
              <a:ext uri="{FF2B5EF4-FFF2-40B4-BE49-F238E27FC236}">
                <a16:creationId xmlns:a16="http://schemas.microsoft.com/office/drawing/2014/main" id="{9AF407A9-DF24-47F0-500E-CEA027376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1949450"/>
            <a:ext cx="392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A</a:t>
            </a:r>
            <a:endParaRPr lang="th-TH" altLang="en-US"/>
          </a:p>
        </p:txBody>
      </p:sp>
      <p:sp>
        <p:nvSpPr>
          <p:cNvPr id="22535" name="TextBox 8">
            <a:extLst>
              <a:ext uri="{FF2B5EF4-FFF2-40B4-BE49-F238E27FC236}">
                <a16:creationId xmlns:a16="http://schemas.microsoft.com/office/drawing/2014/main" id="{D797BB23-A61F-121A-2F4F-877B1ED58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1914525"/>
            <a:ext cx="381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B</a:t>
            </a:r>
            <a:endParaRPr lang="th-TH" altLang="en-US"/>
          </a:p>
        </p:txBody>
      </p:sp>
      <p:sp>
        <p:nvSpPr>
          <p:cNvPr id="22536" name="TextBox 9">
            <a:extLst>
              <a:ext uri="{FF2B5EF4-FFF2-40B4-BE49-F238E27FC236}">
                <a16:creationId xmlns:a16="http://schemas.microsoft.com/office/drawing/2014/main" id="{AD57B603-856C-0898-BA0C-BFD475A6F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7688" y="1949450"/>
            <a:ext cx="376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C</a:t>
            </a:r>
            <a:endParaRPr lang="th-TH" altLang="en-US"/>
          </a:p>
        </p:txBody>
      </p:sp>
      <p:sp>
        <p:nvSpPr>
          <p:cNvPr id="2" name="ตัวแทนเนื้อหา 1">
            <a:extLst>
              <a:ext uri="{FF2B5EF4-FFF2-40B4-BE49-F238E27FC236}">
                <a16:creationId xmlns:a16="http://schemas.microsoft.com/office/drawing/2014/main" id="{DDF1E9E0-02B9-73A1-22D8-1D89AD8AC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FAFF0E74-A83B-C576-8080-0ACA6194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38" y="2473326"/>
            <a:ext cx="4168776" cy="408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14BCDBD6-2898-F1B6-97D9-07D0A40CC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75" y="2473325"/>
            <a:ext cx="3806825" cy="408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19349CEB-9D91-9B8D-08B7-6ED5282D8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901" y="2473325"/>
            <a:ext cx="3810000" cy="4125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E0E7F3-B7D2-96BE-8464-6B542274FE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7709" t="41212" r="30244" b="30812"/>
          <a:stretch/>
        </p:blipFill>
        <p:spPr>
          <a:xfrm>
            <a:off x="40673" y="1709529"/>
            <a:ext cx="12151327" cy="4545496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E7CDFD-D452-4354-8383-A5EEF511E2A9}"/>
              </a:ext>
            </a:extLst>
          </p:cNvPr>
          <p:cNvSpPr/>
          <p:nvPr/>
        </p:nvSpPr>
        <p:spPr>
          <a:xfrm>
            <a:off x="0" y="106017"/>
            <a:ext cx="12192000" cy="128546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Am </a:t>
            </a:r>
            <a:r>
              <a:rPr lang="en-US" sz="2800" dirty="0" err="1"/>
              <a:t>besten</a:t>
            </a:r>
            <a:r>
              <a:rPr lang="en-US" sz="2800" dirty="0"/>
              <a:t> </a:t>
            </a:r>
            <a:r>
              <a:rPr lang="en-US" sz="2800" dirty="0" err="1"/>
              <a:t>sind</a:t>
            </a:r>
            <a:r>
              <a:rPr lang="en-US" sz="2800" dirty="0"/>
              <a:t> seine </a:t>
            </a:r>
            <a:r>
              <a:rPr lang="en-US" sz="2800" dirty="0" err="1"/>
              <a:t>Schuhe</a:t>
            </a:r>
            <a:r>
              <a:rPr lang="en-US" sz="2800" dirty="0"/>
              <a:t>!</a:t>
            </a:r>
          </a:p>
          <a:p>
            <a:pPr algn="ctr"/>
            <a:r>
              <a:rPr lang="en-US" sz="2800" dirty="0"/>
              <a:t>Wie </a:t>
            </a:r>
            <a:r>
              <a:rPr lang="en-US" sz="2800" dirty="0" err="1"/>
              <a:t>finden</a:t>
            </a:r>
            <a:r>
              <a:rPr lang="en-US" sz="2800" dirty="0"/>
              <a:t> </a:t>
            </a:r>
            <a:r>
              <a:rPr lang="en-US" sz="2800" dirty="0" err="1"/>
              <a:t>Maike</a:t>
            </a:r>
            <a:r>
              <a:rPr lang="en-US" sz="2800" dirty="0"/>
              <a:t> und Elena die </a:t>
            </a:r>
            <a:r>
              <a:rPr lang="en-US" sz="2800" dirty="0" err="1"/>
              <a:t>Kostüme</a:t>
            </a:r>
            <a:r>
              <a:rPr lang="en-US" sz="2800" dirty="0"/>
              <a:t>? </a:t>
            </a:r>
            <a:r>
              <a:rPr lang="en-US" sz="2800" dirty="0" err="1"/>
              <a:t>Lesen</a:t>
            </a:r>
            <a:r>
              <a:rPr lang="en-US" sz="2800" dirty="0"/>
              <a:t> Sie die </a:t>
            </a:r>
            <a:r>
              <a:rPr lang="en-US" sz="2800" dirty="0" err="1"/>
              <a:t>Tabelle</a:t>
            </a:r>
            <a:r>
              <a:rPr lang="en-US" sz="2800" dirty="0"/>
              <a:t> und </a:t>
            </a:r>
            <a:r>
              <a:rPr lang="en-US" sz="2800" dirty="0" err="1"/>
              <a:t>ergänzen</a:t>
            </a:r>
            <a:r>
              <a:rPr lang="en-US" sz="2800" dirty="0"/>
              <a:t> Sie.</a:t>
            </a:r>
          </a:p>
        </p:txBody>
      </p:sp>
    </p:spTree>
    <p:extLst>
      <p:ext uri="{BB962C8B-B14F-4D97-AF65-F5344CB8AC3E}">
        <p14:creationId xmlns:p14="http://schemas.microsoft.com/office/powerpoint/2010/main" val="2049392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97795066-F191-DF5C-AE36-F91442D7D7EC}"/>
              </a:ext>
            </a:extLst>
          </p:cNvPr>
          <p:cNvSpPr/>
          <p:nvPr/>
        </p:nvSpPr>
        <p:spPr>
          <a:xfrm>
            <a:off x="702365" y="877956"/>
            <a:ext cx="10787269" cy="4810540"/>
          </a:xfrm>
          <a:prstGeom prst="clou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Auf dem Land wohnen die</a:t>
            </a:r>
          </a:p>
          <a:p>
            <a:pPr algn="ctr"/>
            <a:endParaRPr lang="de-DE" sz="4000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de-DE" sz="40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Leute schöner ............... in der</a:t>
            </a:r>
          </a:p>
          <a:p>
            <a:pPr algn="ctr"/>
            <a:endParaRPr lang="de-DE" sz="4000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de-DE" sz="40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Stadt.</a:t>
            </a:r>
            <a:endParaRPr lang="en-US" sz="4000" b="1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62354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loud 8">
            <a:extLst>
              <a:ext uri="{FF2B5EF4-FFF2-40B4-BE49-F238E27FC236}">
                <a16:creationId xmlns:a16="http://schemas.microsoft.com/office/drawing/2014/main" id="{72F7D839-7308-176E-325B-3616901020A2}"/>
              </a:ext>
            </a:extLst>
          </p:cNvPr>
          <p:cNvSpPr/>
          <p:nvPr/>
        </p:nvSpPr>
        <p:spPr>
          <a:xfrm>
            <a:off x="437320" y="438978"/>
            <a:ext cx="10787269" cy="5980044"/>
          </a:xfrm>
          <a:prstGeom prst="clou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Die Leute in der Stadt arbeiten</a:t>
            </a:r>
          </a:p>
          <a:p>
            <a:pPr algn="ctr"/>
            <a:endParaRPr lang="de-DE" sz="3600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de-DE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genauso hart ............... auf dem</a:t>
            </a:r>
          </a:p>
          <a:p>
            <a:pPr algn="ctr"/>
            <a:endParaRPr lang="de-DE" sz="3600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de-DE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Land.</a:t>
            </a:r>
            <a:endParaRPr lang="en-US" sz="3600" b="1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8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821E88D4-600A-DD06-5B71-FC8B28F1AED5}"/>
              </a:ext>
            </a:extLst>
          </p:cNvPr>
          <p:cNvSpPr/>
          <p:nvPr/>
        </p:nvSpPr>
        <p:spPr>
          <a:xfrm>
            <a:off x="556590" y="1023730"/>
            <a:ext cx="10787269" cy="4810540"/>
          </a:xfrm>
          <a:prstGeom prst="clou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de-DE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In der Stadt ist immer etwas los und das Angebot ist auch viel größer ............... auf dem Land.</a:t>
            </a:r>
            <a:endParaRPr lang="en-US" sz="3600" b="1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6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20979B2D-69A5-8607-63F0-6B8769F1E02D}"/>
              </a:ext>
            </a:extLst>
          </p:cNvPr>
          <p:cNvSpPr/>
          <p:nvPr/>
        </p:nvSpPr>
        <p:spPr>
          <a:xfrm>
            <a:off x="702365" y="877956"/>
            <a:ext cx="10787269" cy="4810540"/>
          </a:xfrm>
          <a:prstGeom prst="clou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de-DE" sz="360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Auf dem Land ist das Angebot vielleicht nicht so groß ............... in der Stadt.</a:t>
            </a:r>
            <a:endParaRPr lang="en-US" sz="3600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81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E590EA9A-C4D2-3B0A-73D7-283680652A43}"/>
              </a:ext>
            </a:extLst>
          </p:cNvPr>
          <p:cNvSpPr/>
          <p:nvPr/>
        </p:nvSpPr>
        <p:spPr>
          <a:xfrm>
            <a:off x="702365" y="877956"/>
            <a:ext cx="10787269" cy="4810540"/>
          </a:xfrm>
          <a:prstGeom prst="clou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de-DE" sz="360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Die Leute auf dem Land feiern genauso oft .............. in der Stadt. </a:t>
            </a:r>
            <a:endParaRPr lang="en-US" sz="3600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90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8C7A92C4-F00E-9B87-A604-2A7D5131A404}"/>
              </a:ext>
            </a:extLst>
          </p:cNvPr>
          <p:cNvSpPr/>
          <p:nvPr/>
        </p:nvSpPr>
        <p:spPr>
          <a:xfrm>
            <a:off x="702365" y="877956"/>
            <a:ext cx="10787269" cy="4810540"/>
          </a:xfrm>
          <a:prstGeom prst="clou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60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Petra </a:t>
            </a:r>
            <a:r>
              <a:rPr lang="en-US" sz="3600" dirty="0" err="1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kann</a:t>
            </a:r>
            <a:r>
              <a:rPr lang="en-US" sz="360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Deutsch </a:t>
            </a:r>
            <a:r>
              <a:rPr lang="en-US" sz="3600" dirty="0" err="1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genauso</a:t>
            </a:r>
            <a:r>
              <a:rPr lang="en-US" sz="360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gut _____ Peter.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274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121CD3D4-4170-3420-DE57-14D417E8BEDC}"/>
              </a:ext>
            </a:extLst>
          </p:cNvPr>
          <p:cNvSpPr/>
          <p:nvPr/>
        </p:nvSpPr>
        <p:spPr>
          <a:xfrm>
            <a:off x="702365" y="877956"/>
            <a:ext cx="10787269" cy="4810540"/>
          </a:xfrm>
          <a:prstGeom prst="clou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Mein </a:t>
            </a:r>
            <a:r>
              <a:rPr lang="en-US" sz="3600" b="1" dirty="0" err="1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Kleid</a:t>
            </a:r>
            <a:r>
              <a:rPr lang="en-US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sz="3600" b="1" dirty="0" err="1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ist</a:t>
            </a:r>
            <a:r>
              <a:rPr lang="en-US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sz="3600" b="1" dirty="0" err="1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länger</a:t>
            </a:r>
            <a:r>
              <a:rPr lang="en-US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_____ </a:t>
            </a:r>
            <a:r>
              <a:rPr lang="en-US" sz="3600" b="1" dirty="0" err="1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Monikas</a:t>
            </a:r>
            <a:r>
              <a:rPr lang="en-US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sz="3600" b="1" dirty="0" err="1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Kleid</a:t>
            </a:r>
            <a:r>
              <a:rPr lang="en-US" sz="3600" b="1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4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D63C35-F370-2A6B-197B-E697FE161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52" t="39994" r="10217" b="31199"/>
          <a:stretch/>
        </p:blipFill>
        <p:spPr>
          <a:xfrm>
            <a:off x="-145863" y="1245705"/>
            <a:ext cx="12337863" cy="3379304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05733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980B07-A5E5-44B0-0790-4E3B7F306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61" t="41155" r="10435" b="23465"/>
          <a:stretch/>
        </p:blipFill>
        <p:spPr>
          <a:xfrm>
            <a:off x="91028" y="1550504"/>
            <a:ext cx="12009944" cy="3472069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11337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EBB652-157F-BB49-B37F-BB670E8E8A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96" t="33615" r="21739" b="6452"/>
          <a:stretch/>
        </p:blipFill>
        <p:spPr>
          <a:xfrm>
            <a:off x="543232" y="0"/>
            <a:ext cx="11105535" cy="6858000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17336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2D618A-DF26-BC02-3F84-67B68C825C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95" t="42702" r="22500" b="24045"/>
          <a:stretch/>
        </p:blipFill>
        <p:spPr>
          <a:xfrm>
            <a:off x="0" y="980660"/>
            <a:ext cx="12463133" cy="3962401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56755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F909B4-CA67-348B-E22F-21974B411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6600" b="1">
                <a:cs typeface="Angsana New" panose="02020603050405020304" pitchFamily="18" charset="-34"/>
              </a:rPr>
              <a:t>Das Lineal A ist lang.</a:t>
            </a:r>
            <a:endParaRPr lang="th-TH" altLang="en-US" sz="6600" b="1"/>
          </a:p>
        </p:txBody>
      </p:sp>
      <p:pic>
        <p:nvPicPr>
          <p:cNvPr id="31747" name="Content Placeholder 4">
            <a:extLst>
              <a:ext uri="{FF2B5EF4-FFF2-40B4-BE49-F238E27FC236}">
                <a16:creationId xmlns:a16="http://schemas.microsoft.com/office/drawing/2014/main" id="{480A74FA-AC1B-C55D-3CBB-8A2DBAA3B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t="47356" r="13219" b="35648"/>
          <a:stretch>
            <a:fillRect/>
          </a:stretch>
        </p:blipFill>
        <p:spPr>
          <a:xfrm>
            <a:off x="2152379" y="2726575"/>
            <a:ext cx="7217999" cy="11161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748" name="TextBox 5">
            <a:extLst>
              <a:ext uri="{FF2B5EF4-FFF2-40B4-BE49-F238E27FC236}">
                <a16:creationId xmlns:a16="http://schemas.microsoft.com/office/drawing/2014/main" id="{AC97D265-5A18-C42D-FFD5-60626E22A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651" y="2128058"/>
            <a:ext cx="3990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 dirty="0"/>
              <a:t>A</a:t>
            </a:r>
            <a:endParaRPr lang="th-TH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14AC0-5610-3648-D0F3-D0C8381BA6C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altLang="en-US" b="1" dirty="0">
                <a:cs typeface="Angsana New" panose="02020603050405020304" pitchFamily="18" charset="-34"/>
              </a:rPr>
              <a:t>Das Lineal B </a:t>
            </a:r>
            <a:r>
              <a:rPr lang="en-US" altLang="en-US" b="1" dirty="0" err="1">
                <a:cs typeface="Angsana New" panose="02020603050405020304" pitchFamily="18" charset="-34"/>
              </a:rPr>
              <a:t>ist</a:t>
            </a:r>
            <a:r>
              <a:rPr lang="en-US" altLang="en-US" b="1" dirty="0">
                <a:cs typeface="Angsana New" panose="02020603050405020304" pitchFamily="18" charset="-34"/>
              </a:rPr>
              <a:t> l</a:t>
            </a:r>
            <a:r>
              <a:rPr lang="az-Cyrl-AZ" altLang="en-US" b="1" dirty="0">
                <a:solidFill>
                  <a:srgbClr val="FF0000"/>
                </a:solidFill>
                <a:cs typeface="Angsana New" panose="02020603050405020304" pitchFamily="18" charset="-34"/>
              </a:rPr>
              <a:t>ӓ</a:t>
            </a:r>
            <a:r>
              <a:rPr lang="en-US" altLang="en-US" b="1" dirty="0" err="1">
                <a:cs typeface="Angsana New" panose="02020603050405020304" pitchFamily="18" charset="-34"/>
              </a:rPr>
              <a:t>ng</a:t>
            </a:r>
            <a:r>
              <a:rPr lang="en-US" altLang="en-US" b="1" dirty="0" err="1">
                <a:solidFill>
                  <a:srgbClr val="FF0000"/>
                </a:solidFill>
                <a:cs typeface="Angsana New" panose="02020603050405020304" pitchFamily="18" charset="-34"/>
              </a:rPr>
              <a:t>er</a:t>
            </a:r>
            <a:r>
              <a:rPr lang="en-US" altLang="en-US" b="1" dirty="0">
                <a:cs typeface="Angsana New" panose="02020603050405020304" pitchFamily="18" charset="-34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cs typeface="Angsana New" panose="02020603050405020304" pitchFamily="18" charset="-34"/>
              </a:rPr>
              <a:t>als</a:t>
            </a:r>
            <a:r>
              <a:rPr lang="en-US" altLang="en-US" b="1" dirty="0">
                <a:cs typeface="Angsana New" panose="02020603050405020304" pitchFamily="18" charset="-34"/>
              </a:rPr>
              <a:t> das Lineal A.</a:t>
            </a:r>
            <a:endParaRPr lang="th-TH" altLang="en-US" b="1" dirty="0"/>
          </a:p>
        </p:txBody>
      </p:sp>
      <p:pic>
        <p:nvPicPr>
          <p:cNvPr id="32771" name="Content Placeholder 4">
            <a:extLst>
              <a:ext uri="{FF2B5EF4-FFF2-40B4-BE49-F238E27FC236}">
                <a16:creationId xmlns:a16="http://schemas.microsoft.com/office/drawing/2014/main" id="{1D8C774A-05D5-132D-9627-D0703773CE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t="47356" r="13219" b="35648"/>
          <a:stretch>
            <a:fillRect/>
          </a:stretch>
        </p:blipFill>
        <p:spPr>
          <a:xfrm>
            <a:off x="430213" y="4102100"/>
            <a:ext cx="4773612" cy="738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772" name="Content Placeholder 4">
            <a:extLst>
              <a:ext uri="{FF2B5EF4-FFF2-40B4-BE49-F238E27FC236}">
                <a16:creationId xmlns:a16="http://schemas.microsoft.com/office/drawing/2014/main" id="{D68EE8E1-2EAD-D813-DCFD-846324CB0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t="47356" r="13219" b="35648"/>
          <a:stretch>
            <a:fillRect/>
          </a:stretch>
        </p:blipFill>
        <p:spPr bwMode="auto">
          <a:xfrm>
            <a:off x="4495800" y="5168900"/>
            <a:ext cx="7265988" cy="1125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TextBox 6">
            <a:extLst>
              <a:ext uri="{FF2B5EF4-FFF2-40B4-BE49-F238E27FC236}">
                <a16:creationId xmlns:a16="http://schemas.microsoft.com/office/drawing/2014/main" id="{D8F2513A-820F-35C3-73D4-A1FF9F460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963" y="3355975"/>
            <a:ext cx="3921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A</a:t>
            </a:r>
            <a:endParaRPr lang="th-TH" altLang="en-US"/>
          </a:p>
        </p:txBody>
      </p:sp>
      <p:sp>
        <p:nvSpPr>
          <p:cNvPr id="32774" name="TextBox 7">
            <a:extLst>
              <a:ext uri="{FF2B5EF4-FFF2-40B4-BE49-F238E27FC236}">
                <a16:creationId xmlns:a16="http://schemas.microsoft.com/office/drawing/2014/main" id="{E8D2AFED-DE59-A621-C127-0E98A7DEC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1800" y="4470400"/>
            <a:ext cx="379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en-US"/>
              <a:t>B</a:t>
            </a:r>
            <a:endParaRPr lang="th-TH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C210B4-F74E-C7F0-80ED-33FA1317E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037676"/>
              </p:ext>
            </p:extLst>
          </p:nvPr>
        </p:nvGraphicFramePr>
        <p:xfrm>
          <a:off x="342536" y="322214"/>
          <a:ext cx="11663934" cy="5985818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3887978">
                  <a:extLst>
                    <a:ext uri="{9D8B030D-6E8A-4147-A177-3AD203B41FA5}">
                      <a16:colId xmlns:a16="http://schemas.microsoft.com/office/drawing/2014/main" val="2296774681"/>
                    </a:ext>
                  </a:extLst>
                </a:gridCol>
                <a:gridCol w="3887978">
                  <a:extLst>
                    <a:ext uri="{9D8B030D-6E8A-4147-A177-3AD203B41FA5}">
                      <a16:colId xmlns:a16="http://schemas.microsoft.com/office/drawing/2014/main" val="3946418486"/>
                    </a:ext>
                  </a:extLst>
                </a:gridCol>
                <a:gridCol w="3887978">
                  <a:extLst>
                    <a:ext uri="{9D8B030D-6E8A-4147-A177-3AD203B41FA5}">
                      <a16:colId xmlns:a16="http://schemas.microsoft.com/office/drawing/2014/main" val="2541003967"/>
                    </a:ext>
                  </a:extLst>
                </a:gridCol>
              </a:tblGrid>
              <a:tr h="51341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Positiv</a:t>
                      </a:r>
                      <a:endParaRPr lang="en-US" sz="1050" dirty="0">
                        <a:solidFill>
                          <a:srgbClr val="FF0000"/>
                        </a:solidFill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Komparativ</a:t>
                      </a:r>
                      <a:endParaRPr lang="en-US" sz="1050" dirty="0">
                        <a:solidFill>
                          <a:srgbClr val="FF0000"/>
                        </a:solidFill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</a:rPr>
                        <a:t>Superlativ</a:t>
                      </a:r>
                      <a:endParaRPr lang="en-US" sz="10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2556735962"/>
                  </a:ext>
                </a:extLst>
              </a:tr>
              <a:tr h="5134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... </a:t>
                      </a:r>
                      <a:r>
                        <a:rPr lang="en-US" sz="1800" i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sten</a:t>
                      </a:r>
                      <a:endParaRPr lang="en-US" sz="1050" i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258364191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*gut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bess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_____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____________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3247261840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schön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schön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______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schön_______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2053178033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lustig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lustig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______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lustig______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1815729881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modern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modern______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modern______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155615936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*groß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groß______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</a:t>
                      </a: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groß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______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3619528869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*alt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alt______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alt______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1657625530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*klug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klug______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</a:t>
                      </a: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klug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______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965797926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*viel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mehr</a:t>
                      </a:r>
                      <a:endParaRPr lang="en-US" sz="105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am </a:t>
                      </a: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meisten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1010213882"/>
                  </a:ext>
                </a:extLst>
              </a:tr>
              <a:tr h="550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**Ich mag </a:t>
                      </a:r>
                      <a:r>
                        <a:rPr lang="en-US" sz="2000" u="sng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gern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…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Ich mag </a:t>
                      </a: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lieber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…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Ich mag ….. am </a:t>
                      </a:r>
                      <a:r>
                        <a:rPr lang="en-US" sz="2000" dirty="0" err="1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liebsten</a:t>
                      </a:r>
                      <a:r>
                        <a:rPr lang="en-US" sz="20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</a:t>
                      </a:r>
                      <a:endParaRPr lang="en-US" sz="1050" dirty="0">
                        <a:effectLst/>
                        <a:latin typeface="Aharoni" panose="02010803020104030203" pitchFamily="2" charset="-79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127562" marR="127562" marT="63781" marB="63781" anchor="ctr"/>
                </a:tc>
                <a:extLst>
                  <a:ext uri="{0D108BD9-81ED-4DB2-BD59-A6C34878D82A}">
                    <a16:rowId xmlns:a16="http://schemas.microsoft.com/office/drawing/2014/main" val="2829626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767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ECD26D-0766-B916-7568-D188EC0102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43" t="23755" r="21739" b="11865"/>
          <a:stretch/>
        </p:blipFill>
        <p:spPr>
          <a:xfrm>
            <a:off x="85960" y="69574"/>
            <a:ext cx="12106040" cy="6718852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69401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224F9B-CAC0-2B82-86E9-2E3BAB98A3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2" t="30522" r="17500" b="28492"/>
          <a:stretch/>
        </p:blipFill>
        <p:spPr>
          <a:xfrm>
            <a:off x="0" y="0"/>
            <a:ext cx="12192000" cy="4007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133135-3A07-BAA0-D9F7-5EB63E067D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82" t="24722" r="18152" b="41563"/>
          <a:stretch/>
        </p:blipFill>
        <p:spPr>
          <a:xfrm>
            <a:off x="1245705" y="4007293"/>
            <a:ext cx="10086073" cy="2850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094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962CF4-A5F7-74CC-4E1F-36A44639FE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932"/>
          <a:stretch/>
        </p:blipFill>
        <p:spPr>
          <a:xfrm>
            <a:off x="1" y="4005072"/>
            <a:ext cx="12192000" cy="2674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53C9A9-6E95-B9A3-7307-994B99E09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005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9860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B2854F-B1D6-507C-F8D9-6F6C6CE4A6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74" t="28975" r="21740" b="9738"/>
          <a:stretch/>
        </p:blipFill>
        <p:spPr>
          <a:xfrm>
            <a:off x="384312" y="0"/>
            <a:ext cx="11660766" cy="6858000"/>
          </a:xfrm>
          <a:prstGeom prst="rect">
            <a:avLst/>
          </a:prstGeom>
          <a:ln w="228600" cap="sq" cmpd="thickThin">
            <a:solidFill>
              <a:schemeClr val="tx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04419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1ACDD-E315-A00D-93B1-F4C27CEE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https://wordwall.net/de/resource/29035635/komperativ-superlativ-sowie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CE60B-1F7E-FFDD-0236-9ADC2F7C4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99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262</Words>
  <Application>Microsoft Office PowerPoint</Application>
  <PresentationFormat>แบบจอกว้าง</PresentationFormat>
  <Paragraphs>68</Paragraphs>
  <Slides>24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29" baseType="lpstr">
      <vt:lpstr>Aharoni</vt:lpstr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Ich finde das Kleid A moderner als das Kleid B.</vt:lpstr>
      <vt:lpstr>Ich finde das Kleid A am modernsten.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Das Lineal A ist lang.</vt:lpstr>
      <vt:lpstr>Das Lineal B ist lӓnger als das Lineal A.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https://wordwall.net/de/resource/29035635/komperativ-superlativ-sowie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Angkhana paotraesang</dc:creator>
  <cp:lastModifiedBy>BOARD</cp:lastModifiedBy>
  <cp:revision>11</cp:revision>
  <dcterms:created xsi:type="dcterms:W3CDTF">2022-05-06T16:05:32Z</dcterms:created>
  <dcterms:modified xsi:type="dcterms:W3CDTF">2022-05-07T09:21:21Z</dcterms:modified>
</cp:coreProperties>
</file>