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0F41D-1D45-EBD4-11AD-C0F72ADF4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19EF3-E37F-66B4-3CD0-950CB79D2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8C6F3-59F3-FC0A-397D-17305A4AD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49B2D-FFD6-04B0-3058-6E8C53BEC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3ADBC-D075-E738-E850-94799C83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8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66914-D727-26CD-66D2-06B2B0CF7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5B0D3-C4B4-BB05-93FC-F11BFD3B2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7050A-F133-5ADA-C248-FA80FFF74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D9250-15A4-A1FD-3401-DEFE3417C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378D5-B17F-77BE-4A2A-7F0EA2730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32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5A140-49A5-FBD6-0AE2-B508F8C0F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9552A-8924-3697-D6C5-3597CB415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A2F09-9298-231C-622A-791AFF23F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0A7BD-791B-EE89-8085-23BFA4CA9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2C9FE-1FAA-75E4-14C1-EA4A2FA9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1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3CA69-1BDF-3B0F-6A56-138B7EE52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85999-D142-B306-ED89-B4A7CF12B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31E13-599D-3F94-3484-8C567BD0E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54497-E6A5-6C09-C7B9-CB6A244B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A851A-8A15-5650-B942-1F85D2446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1E797-3892-F001-9380-CE86B4D2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9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6B72C-FE62-7F38-96A0-4E09D8519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EDFB9-7550-FD31-55C8-5107A6C01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CD9736-C373-3AEB-D313-57AA3CF89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31260C-9940-3491-C4E0-338C8C07D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DF826C-21A0-D8AE-8322-90333D3EBF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ABBF6D-E19D-B6E7-F312-A204CB883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EADAA9-0E71-0FC7-36BF-9F494F0A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E5C6D7-58F6-80D9-FF07-D233AFBD4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3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029E0-6B6D-0F3E-0F8E-3BA7C240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C65256-8A8B-B0AE-3E14-54FBA9663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D8950C-D504-CAD3-2E27-20B22E5C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08A5F-794D-AFB6-8B54-D27E05D0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6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6DDCFA-5791-9ADB-6B90-1EC52F849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ADC2F-250C-A9A2-010E-0A9D75C0F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1375E-11EB-2BBF-EFE5-9799C2E9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6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B8912-904B-3467-4745-09FA181BE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0E956-7523-7D39-6640-B8DF4D9F4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ECABC-C4FE-9728-F218-DAB7FB685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8841BF-D8AD-F7E5-ED8D-E2807CF01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1138E-D104-B0C4-43CB-52540E683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8A7FF-9FA4-A6D8-2050-DDA5A9F1D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0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D4B6-F433-AC65-BEC5-A82D950E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3DB0A0-ACA0-4CF3-F6FD-F6C2DC6D54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76A92-04D0-7066-E543-8417A2A8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F6854-9DC5-3399-FF14-4FA74950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3A1AF-2DA7-BFEE-2B30-BC2C96A47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E3B77-4498-BF0F-AB1C-DB987EE4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3EEB-0371-6540-FCCB-3767900AA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486C37-4919-82B6-2BCB-F73DCAD6A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EB4B8-B67E-5039-1035-A3A50D1BF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35C9C-F3D3-D650-F643-4B3092FEE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2374D-7836-599C-7B63-E8D5D8FDE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8D2A1C-320C-BB62-3457-D4A5E580B0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19683-7FAA-9D02-D375-62FC10789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A6B44-A349-80EE-31E9-624C6D969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C7E2A-8B80-5A57-F281-FFBF47D5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21E91-A0B9-85CF-2A4C-EA2616623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7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064C6F-BA7F-22CF-541C-BA3926486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4EF1B-B96F-BA30-01A2-F696AAE7D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E0F6D-71EF-9D2F-0DC4-04D6EA706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23F6B-E9BA-4832-9B6F-6ACE0DA4D92A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4516E-4469-1496-151B-8D8AC6BA6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6A0D0-C00F-5593-B08C-422BFD1BF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E023E-4880-4698-8B3C-ADF9DC1DE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2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220A3C-38B2-8C3A-0A00-9F1FE9332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00" t="31170" r="5269" b="35788"/>
          <a:stretch/>
        </p:blipFill>
        <p:spPr>
          <a:xfrm>
            <a:off x="0" y="1631851"/>
            <a:ext cx="12215303" cy="3277774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5105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6F7EA4-4D0E-7C06-A12F-63FF756B9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23" t="36917" r="1578" b="31273"/>
          <a:stretch/>
        </p:blipFill>
        <p:spPr>
          <a:xfrm>
            <a:off x="108943" y="1547446"/>
            <a:ext cx="12083057" cy="2940147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37319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ACB32-6B4A-7055-9147-AA76A88F8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84" t="30145" r="5385" b="35582"/>
          <a:stretch/>
        </p:blipFill>
        <p:spPr>
          <a:xfrm>
            <a:off x="-1" y="1308295"/>
            <a:ext cx="12231313" cy="3404381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88512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6BC208-E828-230F-27C7-8CCC048971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08" t="25629" r="4923" b="25321"/>
          <a:stretch/>
        </p:blipFill>
        <p:spPr>
          <a:xfrm>
            <a:off x="-1" y="858128"/>
            <a:ext cx="12259377" cy="4811151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21681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Angkhana paotraesang</dc:creator>
  <cp:lastModifiedBy>Angkhana paotraesang</cp:lastModifiedBy>
  <cp:revision>1</cp:revision>
  <dcterms:created xsi:type="dcterms:W3CDTF">2022-05-03T15:53:24Z</dcterms:created>
  <dcterms:modified xsi:type="dcterms:W3CDTF">2022-05-03T15:54:04Z</dcterms:modified>
</cp:coreProperties>
</file>