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01323-D39D-4130-A33C-C39B30FF2B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91D85B-9C58-4E58-9730-62C64A88B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E6218-09F7-4079-9071-58BCF5F4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76D42-D4C9-4C22-B587-7B5DEDB7B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FD3C4-C752-4572-A341-3146E48F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0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F7F4-2068-4CD6-861C-BCA343A27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7EDDC-9550-4BBA-AD99-6396307CE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4E17E-A10A-4DCB-A7D4-77E23CE3F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0616A-F106-4586-A460-C25D883A7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1B10E-3639-4287-B0F6-33F3E3FC9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5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5A-F345-4C14-B57C-5F6E79873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725F2-28BE-408A-B9B5-4711B5E0A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EBBA0-152B-4736-9F04-D8484C765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C9CB0-9B31-41A5-BD0E-D6EC2D72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AD9B3-5270-412E-9740-25875C808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7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B63CD-5D75-493D-9824-05560946B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0DB5-B747-41F6-8153-D94E91716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62358-4F9B-4E23-866F-B115380CA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5C0C52-1C55-4A8F-8492-AB5F3259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638CA5-95F7-4568-B77A-B12FE753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20D85-D704-4235-8E66-AA62B86D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1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29BA4-030C-4B45-9DD6-B03B90DAF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086CF-4B30-49C6-B97B-5BA79549B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B1D4F8-0594-41B0-91AC-87C0DFDD3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838FF-7619-49A7-B4D1-4F3F5F402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533E2B-B778-499B-AF7C-378BF3B56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17B118-6EC7-426A-8F1E-D614EFD89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8451B-B914-4B7D-B0D5-BE60F0ED5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839351-3EEC-4D27-A0B6-2B4C06136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5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E8196-5D27-4C6F-A514-484336446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E54611-DFE6-4D56-8124-5124C0063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FB0819-A634-41C9-AE66-4CB3B9919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C22730-C51D-40EE-B03A-04839D33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25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7B34A4-9188-4420-9585-94DAD7446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D4211-166D-4235-9590-DBBD29C83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6B389-C78E-46EA-811F-A9D15FB03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07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75F60-CA95-42C4-8046-19715BBD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D8841-CE6D-4F78-921C-B3642B74B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C26C6-D2AE-4C24-A5B9-E3936FB6D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41ED34-21E3-457A-B1EF-03311F9BE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C823F-3DA2-475F-9ACE-0AABB1EC5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119BD-6E30-4E22-92C5-88719133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39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E465-9D78-467D-81FD-F680B5825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B393E2-A26D-4C03-97F5-C567B0065B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7848A-1612-4A6C-AFD1-8D1973FAAA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FB0756-966A-49ED-9403-DE89B1BB8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CAD9A8-6D2E-4FE9-A464-823E90AE5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57C52-A289-4050-A140-534F8749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3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04B3-211D-41FE-BEB8-FC77934C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A4DC6-7BD4-4CE0-A744-9141EAE02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8CCBD-2549-468D-9DCF-C0AECC023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31DDB-8050-42B1-9444-CD597561E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D3C5A-76D3-4036-8496-0B544F187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6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CD100E-9D5B-40B8-BA67-83FDA5295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BA28A5-D506-4C99-911D-320E7021B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C618A-4D16-460D-A4FC-2276925A3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9DF85-1A16-4C7A-BFC5-F86CB0BDB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D350B-CD85-401F-97D4-AB0EDD0F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98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678581-EDE0-4A1C-8D1B-0011B017E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D1B16-B51C-4230-A60F-4ADF34FC5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03540-2EBB-48AC-BEA8-01F3F9F825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B491E-E03B-4568-B74E-5AD14FEFEAD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49B35-C6F6-4DDD-A13B-633F9A5E5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AF9A8-3AD9-410C-8451-C6E97EDD7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38CF8-E26D-4D72-8A70-71053F10C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4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8DBA5C-CF95-4789-8B12-11E64F2320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6250" t="24492" r="4020" b="8989"/>
          <a:stretch/>
        </p:blipFill>
        <p:spPr>
          <a:xfrm>
            <a:off x="457551" y="404890"/>
            <a:ext cx="11276897" cy="60482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170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3F71FE-D29F-4969-B23E-BCDFC7A266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44" t="38012" r="5033" b="21788"/>
          <a:stretch/>
        </p:blipFill>
        <p:spPr>
          <a:xfrm>
            <a:off x="498645" y="1433477"/>
            <a:ext cx="11194709" cy="36550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9303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7E0788-10A7-4277-9F50-ACA3F77D56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08" t="27066" r="4923" b="29221"/>
          <a:stretch/>
        </p:blipFill>
        <p:spPr>
          <a:xfrm>
            <a:off x="479796" y="1249965"/>
            <a:ext cx="11232408" cy="4014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9702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แบบจอกว้าง</PresentationFormat>
  <Paragraphs>0</Paragraphs>
  <Slides>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Angkhana paotraesang</dc:creator>
  <cp:lastModifiedBy>ROOM_A36</cp:lastModifiedBy>
  <cp:revision>2</cp:revision>
  <dcterms:created xsi:type="dcterms:W3CDTF">2022-05-01T16:02:00Z</dcterms:created>
  <dcterms:modified xsi:type="dcterms:W3CDTF">2022-05-02T03:33:37Z</dcterms:modified>
</cp:coreProperties>
</file>