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8" r:id="rId3"/>
    <p:sldId id="265" r:id="rId4"/>
    <p:sldId id="266" r:id="rId5"/>
    <p:sldId id="267" r:id="rId6"/>
    <p:sldId id="269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6A2F5-7D3C-4F15-A9C1-63E3F2D4C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75379-757F-4382-8A54-F5E66DDF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8BBF1-CE58-4A4A-B540-2C08D22A6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993B5-B181-43F2-9405-A73B2C6E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AAC1B-C749-491A-A26A-0D1D2C34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9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3A023-41E2-40EB-9343-E3BF5795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339F6-9E64-4254-AA48-73951A6B0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FA95D-C743-4045-B666-1E3FA8E8E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35971-4486-41FB-AE16-86750860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1C2B1-D07A-4D52-BA09-02886B530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2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2AA5-159A-4E25-A763-CA486FA3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DD2C7-BC29-4ADC-991A-D766EC749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477E5-1A37-4C88-B0FC-E49E5CFA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05400-EADB-4345-B065-E5FA0720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C949B-6834-40BF-AF31-80521299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8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9DE5-A794-4CCB-A570-D5B998AA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97B74-5169-4C50-8BB8-29330A663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7C092-7490-4F70-A32A-0FAFA0B02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468DA-2ADF-4E28-A8F6-321439260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AAD5F-B4E4-4E6E-9239-A4212FAE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DDD2F-A937-4FCE-B4E8-F012613C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9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66A43-A559-4576-9840-252BA15FF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20430-BC23-4FEE-9068-6C4584B9F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7B132-3F1B-4B62-8AAF-3DEE7203E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08FFB-52A4-4B82-8235-30F9809037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772FED-824D-4643-8B53-13A1FBC06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A7609-8B6F-4509-B7EB-0BEC32E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214947-8F19-483D-9AFF-541E6D90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40C1F7-5A1A-4703-96FB-8C0980F8F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1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AB511-9330-4831-8B23-8C872632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99AB9-8282-4D3E-B134-68E85AEF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F85FF9-622A-4269-BBEC-E8445ADE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9B918-CD2C-4505-986C-4BE69E7A5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8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9D4C5-9FF4-4312-8DD6-573F6CC36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90B5B0-23C5-4991-BC32-79FDA281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5610D-6C91-4CD3-B3D8-15F86BC0D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3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12D1-021D-4F1B-8350-F4C6D867F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9008-45AB-4C63-82D3-9A293FD10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43278-4F74-4EB1-92D8-7D11ADC8A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7153B-FC6E-4598-BBA2-76574B93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FCBD9-50EC-4B99-8919-1DB5C39C9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45FA8-AA21-4386-92F2-0B3D791E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81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4259-23EE-4BAE-B2DA-DA0C049A4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F9399-87E3-481B-BA27-1C3BD962A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F97C9-1130-4E9C-90B0-CE6FEC8CC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6CF96-FD6B-49AC-89B8-70E7F5215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922768-E33F-430A-A4BF-41DA69BD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B1A53-AAA8-4A3F-8E35-524AFEFA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5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462A4-D2B9-4E13-9D08-68311518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E2833-711D-4E4E-A2B0-2E316393D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75B67-DDF8-4624-B730-811062424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B4C7F-2EA7-41E6-9443-586D626B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2B63-7A98-4241-B6B0-CF119B24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7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698C3D-514E-4FB7-8B20-89317D109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240F0-E74E-4079-9764-1FB6D58C5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3B3C6-3642-427A-91FD-1B8B4247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68DB8-44E1-4F80-8434-2885A20A2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88085-3854-45BD-B95D-90B1395F9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7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74000">
              <a:schemeClr val="bg1"/>
            </a:gs>
            <a:gs pos="83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40F4D6-DED3-47F5-9607-61D3E952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41739-39C8-4696-BDA4-10DF47552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A15E-453F-454E-83D9-CA16D2D90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6687A-CC2B-49A3-B44D-8A15B0E9FF0D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0752F-B125-4A6F-BC2D-8005DF8EC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30856-84AD-4B3E-970F-9BD240A7D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3CEC-C624-40E4-B570-802F07AC0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6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F5594A-49D5-445C-A861-6AF99DFDC878}"/>
              </a:ext>
            </a:extLst>
          </p:cNvPr>
          <p:cNvSpPr txBox="1"/>
          <p:nvPr/>
        </p:nvSpPr>
        <p:spPr>
          <a:xfrm>
            <a:off x="418513" y="428178"/>
            <a:ext cx="11510889" cy="60631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de-DE" sz="3200" b="1" u="sng" dirty="0">
                <a:effectLst/>
              </a:rPr>
              <a:t>Aussagen, Fragen und Imperativsätze</a:t>
            </a:r>
          </a:p>
          <a:p>
            <a:endParaRPr lang="de-DE" sz="1600" b="1" u="sng" dirty="0">
              <a:effectLst/>
            </a:endParaRPr>
          </a:p>
          <a:p>
            <a:r>
              <a:rPr lang="de-DE" sz="3200" b="1" dirty="0">
                <a:effectLst/>
              </a:rPr>
              <a:t>Ordnen Sie die Sätze zu.</a:t>
            </a:r>
          </a:p>
          <a:p>
            <a:endParaRPr lang="de-DE" sz="2000" b="1" dirty="0">
              <a:effectLst/>
            </a:endParaRPr>
          </a:p>
          <a:p>
            <a:r>
              <a:rPr lang="de-DE" sz="3200" b="1" i="1" dirty="0">
                <a:solidFill>
                  <a:srgbClr val="FF0000"/>
                </a:solidFill>
                <a:effectLst/>
              </a:rPr>
              <a:t>Holst du das Rezept in der Praxis ab? </a:t>
            </a:r>
            <a:r>
              <a:rPr lang="de-DE" sz="3200" b="1" dirty="0">
                <a:solidFill>
                  <a:srgbClr val="FF0000"/>
                </a:solidFill>
                <a:effectLst/>
              </a:rPr>
              <a:t>|</a:t>
            </a:r>
            <a:r>
              <a:rPr lang="de-DE" sz="3200" b="1" i="1" dirty="0">
                <a:solidFill>
                  <a:srgbClr val="FF0000"/>
                </a:solidFill>
                <a:effectLst/>
              </a:rPr>
              <a:t> Ich hole das Rezept in der Praxis ab. </a:t>
            </a:r>
            <a:r>
              <a:rPr lang="de-DE" sz="3200" b="1" dirty="0">
                <a:solidFill>
                  <a:srgbClr val="FF0000"/>
                </a:solidFill>
                <a:effectLst/>
              </a:rPr>
              <a:t>I</a:t>
            </a:r>
            <a:r>
              <a:rPr lang="de-DE" sz="3200" b="1" i="1" dirty="0">
                <a:solidFill>
                  <a:srgbClr val="FF0000"/>
                </a:solidFill>
                <a:effectLst/>
              </a:rPr>
              <a:t> Holen Sie das Rezept bitte in der Praxis ab!</a:t>
            </a:r>
          </a:p>
          <a:p>
            <a:endParaRPr lang="de-DE" sz="3200" dirty="0">
              <a:effectLst/>
            </a:endParaRPr>
          </a:p>
          <a:p>
            <a:r>
              <a:rPr lang="de-DE" sz="3200" b="1" dirty="0">
                <a:solidFill>
                  <a:srgbClr val="002060"/>
                </a:solidFill>
                <a:effectLst/>
              </a:rPr>
              <a:t>Aussage:</a:t>
            </a:r>
          </a:p>
          <a:p>
            <a:endParaRPr lang="de-DE" sz="3200" b="1" dirty="0">
              <a:solidFill>
                <a:srgbClr val="002060"/>
              </a:solidFill>
              <a:effectLst/>
            </a:endParaRPr>
          </a:p>
          <a:p>
            <a:r>
              <a:rPr lang="de-DE" sz="3200" b="1" dirty="0">
                <a:solidFill>
                  <a:srgbClr val="002060"/>
                </a:solidFill>
                <a:effectLst/>
              </a:rPr>
              <a:t>Ja-/Nein-Frage:</a:t>
            </a:r>
          </a:p>
          <a:p>
            <a:endParaRPr lang="de-DE" sz="3200" b="1" dirty="0">
              <a:solidFill>
                <a:srgbClr val="002060"/>
              </a:solidFill>
              <a:effectLst/>
            </a:endParaRPr>
          </a:p>
          <a:p>
            <a:r>
              <a:rPr lang="de-DE" sz="3200" b="1" dirty="0">
                <a:solidFill>
                  <a:srgbClr val="002060"/>
                </a:solidFill>
                <a:effectLst/>
              </a:rPr>
              <a:t>Imperativsatz:</a:t>
            </a:r>
          </a:p>
          <a:p>
            <a:endParaRPr lang="de-DE" sz="3200" dirty="0">
              <a:effectLst/>
            </a:endParaRP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B850A756-2B2F-4431-8807-66C176A4DF50}"/>
              </a:ext>
            </a:extLst>
          </p:cNvPr>
          <p:cNvSpPr/>
          <p:nvPr/>
        </p:nvSpPr>
        <p:spPr>
          <a:xfrm>
            <a:off x="9087728" y="3052689"/>
            <a:ext cx="2841673" cy="30104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Position 1        Position 2</a:t>
            </a:r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87220E-47CC-446C-B8AD-CF835FC9FD46}"/>
              </a:ext>
            </a:extLst>
          </p:cNvPr>
          <p:cNvSpPr/>
          <p:nvPr/>
        </p:nvSpPr>
        <p:spPr>
          <a:xfrm>
            <a:off x="9594166" y="3699803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2C5E6C-8283-4999-9CDE-D62CB5DEFD81}"/>
              </a:ext>
            </a:extLst>
          </p:cNvPr>
          <p:cNvSpPr/>
          <p:nvPr/>
        </p:nvSpPr>
        <p:spPr>
          <a:xfrm>
            <a:off x="10956388" y="3699803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EE9390-8746-482F-B9AA-B69649E6597A}"/>
              </a:ext>
            </a:extLst>
          </p:cNvPr>
          <p:cNvSpPr/>
          <p:nvPr/>
        </p:nvSpPr>
        <p:spPr>
          <a:xfrm>
            <a:off x="9615267" y="4410221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A166E99-F45A-4A83-9244-A65AD282936C}"/>
              </a:ext>
            </a:extLst>
          </p:cNvPr>
          <p:cNvSpPr/>
          <p:nvPr/>
        </p:nvSpPr>
        <p:spPr>
          <a:xfrm>
            <a:off x="10956388" y="4410221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6E6DA8B-2371-4D2A-90A5-EB84EC84FC2F}"/>
              </a:ext>
            </a:extLst>
          </p:cNvPr>
          <p:cNvSpPr/>
          <p:nvPr/>
        </p:nvSpPr>
        <p:spPr>
          <a:xfrm>
            <a:off x="9594166" y="5205046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0313B18-AD72-4E92-AC7E-793AA30F4D96}"/>
              </a:ext>
            </a:extLst>
          </p:cNvPr>
          <p:cNvSpPr/>
          <p:nvPr/>
        </p:nvSpPr>
        <p:spPr>
          <a:xfrm>
            <a:off x="10956388" y="5190978"/>
            <a:ext cx="464234" cy="295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594D11D5-1B73-49A8-BE4A-4234BA4914DD}"/>
              </a:ext>
            </a:extLst>
          </p:cNvPr>
          <p:cNvSpPr/>
          <p:nvPr/>
        </p:nvSpPr>
        <p:spPr>
          <a:xfrm>
            <a:off x="2133600" y="3108960"/>
            <a:ext cx="6714978" cy="8862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C1CE0BBD-A706-4584-9733-EA0222CE7E54}"/>
              </a:ext>
            </a:extLst>
          </p:cNvPr>
          <p:cNvSpPr/>
          <p:nvPr/>
        </p:nvSpPr>
        <p:spPr>
          <a:xfrm>
            <a:off x="3158197" y="4121834"/>
            <a:ext cx="5690381" cy="8862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7A80D629-EF90-438B-9092-F1C0A4DF740B}"/>
              </a:ext>
            </a:extLst>
          </p:cNvPr>
          <p:cNvSpPr/>
          <p:nvPr/>
        </p:nvSpPr>
        <p:spPr>
          <a:xfrm>
            <a:off x="3104273" y="5225283"/>
            <a:ext cx="5744305" cy="8862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7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FC1147-6C98-4877-97E6-7B6A7B01CA0D}"/>
              </a:ext>
            </a:extLst>
          </p:cNvPr>
          <p:cNvSpPr txBox="1"/>
          <p:nvPr/>
        </p:nvSpPr>
        <p:spPr>
          <a:xfrm>
            <a:off x="0" y="1882925"/>
            <a:ext cx="7023296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  <a:effectLst/>
              </a:rPr>
              <a:t>Was tut Ihnen weh? Notieren Sie.</a:t>
            </a:r>
          </a:p>
          <a:p>
            <a:endParaRPr lang="de-DE" sz="3200" b="1" dirty="0">
              <a:solidFill>
                <a:schemeClr val="bg1"/>
              </a:solidFill>
              <a:effectLst/>
            </a:endParaRP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a Ich </a:t>
            </a:r>
            <a:r>
              <a:rPr lang="de-DE" sz="3600" b="1" i="1" dirty="0">
                <a:solidFill>
                  <a:schemeClr val="bg1"/>
                </a:solidFill>
                <a:effectLst/>
              </a:rPr>
              <a:t>habe Rückenschmerzen.</a:t>
            </a: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b Meine </a:t>
            </a:r>
            <a:r>
              <a:rPr lang="de-DE" sz="3600" b="1" i="1" dirty="0">
                <a:solidFill>
                  <a:schemeClr val="bg1"/>
                </a:solidFill>
                <a:effectLst/>
              </a:rPr>
              <a:t>Beine tun weh</a:t>
            </a:r>
            <a:r>
              <a:rPr lang="de-DE" sz="3600" dirty="0">
                <a:solidFill>
                  <a:srgbClr val="FFFF00"/>
                </a:solidFill>
                <a:effectLst/>
              </a:rPr>
              <a:t>.</a:t>
            </a: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c Ich	  ______________________</a:t>
            </a: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d Mein  ______________________</a:t>
            </a: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e Ich  ______________________</a:t>
            </a:r>
          </a:p>
          <a:p>
            <a:r>
              <a:rPr lang="de-DE" sz="3600" dirty="0">
                <a:solidFill>
                  <a:srgbClr val="FFFF00"/>
                </a:solidFill>
                <a:effectLst/>
              </a:rPr>
              <a:t>f Meine  ______________________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E70C3A-ACA5-47E5-89B3-114BEB54B6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4346" t="47999" r="11269" b="9108"/>
          <a:stretch/>
        </p:blipFill>
        <p:spPr>
          <a:xfrm>
            <a:off x="7023296" y="604342"/>
            <a:ext cx="5168704" cy="362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9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BEB0D4-086C-49F6-8D8E-4F258D97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3576" t="30555" r="8731" b="24500"/>
          <a:stretch/>
        </p:blipFill>
        <p:spPr>
          <a:xfrm>
            <a:off x="267285" y="770206"/>
            <a:ext cx="12140612" cy="5317588"/>
          </a:xfrm>
          <a:prstGeom prst="rect">
            <a:avLst/>
          </a:prstGeom>
          <a:ln w="228600" cap="sq" cmpd="thickThin">
            <a:solidFill>
              <a:schemeClr val="accent4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7003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7006E-C9F9-4011-94C9-02B55CA36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B4CEAC-9DE9-4625-B155-884CABE19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9809618" cy="4503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E6B618-BB97-4338-A5E4-9F0884CF715B}"/>
              </a:ext>
            </a:extLst>
          </p:cNvPr>
          <p:cNvSpPr txBox="1"/>
          <p:nvPr/>
        </p:nvSpPr>
        <p:spPr>
          <a:xfrm>
            <a:off x="1500554" y="4503787"/>
            <a:ext cx="10691446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de-DE" sz="2400" b="1" dirty="0"/>
              <a:t>Nehmen Sie doch mal Heilkräuter!</a:t>
            </a:r>
          </a:p>
          <a:p>
            <a:r>
              <a:rPr lang="de-DE" sz="2400" b="1" i="1" u="sng" dirty="0"/>
              <a:t>Lesen Sie den Ratgebertext und beantworten Sie die Fragen.</a:t>
            </a:r>
          </a:p>
          <a:p>
            <a:r>
              <a:rPr lang="de-DE" sz="2400" b="1" dirty="0">
                <a:solidFill>
                  <a:srgbClr val="002060"/>
                </a:solidFill>
              </a:rPr>
              <a:t>1. Was ist Naturmedizin?   		</a:t>
            </a:r>
            <a:r>
              <a:rPr lang="de-DE" sz="2400" b="1" i="1" u="sng" dirty="0">
                <a:solidFill>
                  <a:srgbClr val="002060"/>
                </a:solidFill>
              </a:rPr>
              <a:t>zum Beispiel Heilkräuter</a:t>
            </a:r>
          </a:p>
          <a:p>
            <a:r>
              <a:rPr lang="de-DE" sz="2400" b="1" dirty="0">
                <a:solidFill>
                  <a:srgbClr val="002060"/>
                </a:solidFill>
              </a:rPr>
              <a:t>2. Was hilft gegen Halsschmerzen?	_______________________________</a:t>
            </a:r>
          </a:p>
          <a:p>
            <a:r>
              <a:rPr lang="de-DE" sz="2400" b="1" dirty="0">
                <a:solidFill>
                  <a:srgbClr val="002060"/>
                </a:solidFill>
              </a:rPr>
              <a:t>3. Sie m</a:t>
            </a:r>
            <a:r>
              <a:rPr lang="az-Cyrl-AZ" sz="2400" b="1" dirty="0">
                <a:solidFill>
                  <a:srgbClr val="002060"/>
                </a:solidFill>
              </a:rPr>
              <a:t>ӧ</a:t>
            </a:r>
            <a:r>
              <a:rPr lang="de-DE" sz="2400" b="1" dirty="0">
                <a:solidFill>
                  <a:srgbClr val="002060"/>
                </a:solidFill>
              </a:rPr>
              <a:t>chten etwas über Heilkräuter lernen.</a:t>
            </a:r>
          </a:p>
          <a:p>
            <a:r>
              <a:rPr lang="de-DE" sz="2400" b="1" dirty="0">
                <a:solidFill>
                  <a:srgbClr val="002060"/>
                </a:solidFill>
              </a:rPr>
              <a:t>Was k</a:t>
            </a:r>
            <a:r>
              <a:rPr lang="az-Cyrl-AZ" sz="2400" b="1" dirty="0">
                <a:solidFill>
                  <a:srgbClr val="002060"/>
                </a:solidFill>
              </a:rPr>
              <a:t>ӧ</a:t>
            </a:r>
            <a:r>
              <a:rPr lang="de-DE" sz="2400" b="1" dirty="0">
                <a:solidFill>
                  <a:srgbClr val="002060"/>
                </a:solidFill>
              </a:rPr>
              <a:t>nnen Sie tun?      		_______________________________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44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D077-3D4B-40B7-AD5E-56514875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2FD9B1-7359-422C-9C7E-57154302E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91" t="29170" r="10254" b="5201"/>
          <a:stretch/>
        </p:blipFill>
        <p:spPr>
          <a:xfrm>
            <a:off x="675249" y="0"/>
            <a:ext cx="11127545" cy="6929118"/>
          </a:xfrm>
          <a:prstGeom prst="rect">
            <a:avLst/>
          </a:prstGeom>
          <a:ln w="228600" cap="sq" cmpd="thickThin">
            <a:solidFill>
              <a:schemeClr val="accent4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406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42543E-B987-442E-B156-1EFA3AE4E244}"/>
              </a:ext>
            </a:extLst>
          </p:cNvPr>
          <p:cNvSpPr txBox="1"/>
          <p:nvPr/>
        </p:nvSpPr>
        <p:spPr>
          <a:xfrm>
            <a:off x="109023" y="230502"/>
            <a:ext cx="11834447" cy="680186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de-DE" sz="2800" b="1" u="sng" dirty="0">
                <a:solidFill>
                  <a:schemeClr val="bg1"/>
                </a:solidFill>
              </a:rPr>
              <a:t>Ergänzen Sie das Gespräch.</a:t>
            </a:r>
          </a:p>
          <a:p>
            <a:endParaRPr lang="de-DE" sz="1000" b="1" u="sng" dirty="0">
              <a:solidFill>
                <a:schemeClr val="bg1"/>
              </a:solidFill>
            </a:endParaRPr>
          </a:p>
          <a:p>
            <a:pPr algn="ctr"/>
            <a:r>
              <a:rPr lang="de-DE" sz="2800" dirty="0">
                <a:solidFill>
                  <a:srgbClr val="FFFF00"/>
                </a:solidFill>
              </a:rPr>
              <a:t>hilft I viel Sport I schaffe ich nicht I einen Kräutertee | gegen Stress | einen Tipp</a:t>
            </a:r>
          </a:p>
          <a:p>
            <a:pPr algn="ctr"/>
            <a:endParaRPr lang="de-DE" sz="1000" dirty="0">
              <a:solidFill>
                <a:srgbClr val="FFFF00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£"/>
            </a:pPr>
            <a:r>
              <a:rPr lang="de-DE" sz="2800" dirty="0">
                <a:solidFill>
                  <a:schemeClr val="bg1"/>
                </a:solidFill>
              </a:rPr>
              <a:t>Hallo Lina, wie geht‘s?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"/>
            </a:pPr>
            <a:r>
              <a:rPr lang="de-DE" sz="2800" dirty="0">
                <a:solidFill>
                  <a:schemeClr val="bg1"/>
                </a:solidFill>
              </a:rPr>
              <a:t>Na ja, es geht so. Ich habe gerade Probleme im Büro und super viel Stress.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£"/>
            </a:pPr>
            <a:r>
              <a:rPr lang="de-DE" sz="2800" dirty="0">
                <a:solidFill>
                  <a:schemeClr val="bg1"/>
                </a:solidFill>
              </a:rPr>
              <a:t>Oh je. Du Arme.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"/>
            </a:pPr>
            <a:r>
              <a:rPr lang="de-DE" sz="2800" dirty="0">
                <a:solidFill>
                  <a:schemeClr val="bg1"/>
                </a:solidFill>
              </a:rPr>
              <a:t>Was machst du so ___________________________?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£"/>
            </a:pPr>
            <a:r>
              <a:rPr lang="de-DE" sz="2800" dirty="0">
                <a:solidFill>
                  <a:schemeClr val="bg1"/>
                </a:solidFill>
              </a:rPr>
              <a:t>Ich mache ___________ . Das ___________________.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"/>
            </a:pPr>
            <a:r>
              <a:rPr lang="de-DE" sz="2800" dirty="0">
                <a:solidFill>
                  <a:schemeClr val="bg1"/>
                </a:solidFill>
              </a:rPr>
              <a:t>Ja, das stimmt. Aber ich habe nur wenig Zeit. Das ___________________.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Du kennst mich ja. Hast du noch ___________________.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pPr marL="457200" indent="-457200">
              <a:buFont typeface="Wingdings 2" panose="05020102010507070707" pitchFamily="18" charset="2"/>
              <a:buChar char="£"/>
            </a:pPr>
            <a:r>
              <a:rPr lang="de-DE" sz="2800" dirty="0">
                <a:solidFill>
                  <a:schemeClr val="bg1"/>
                </a:solidFill>
              </a:rPr>
              <a:t>Hm, vielleicht kannst du am Abend ______________________ trinken.</a:t>
            </a:r>
          </a:p>
          <a:p>
            <a:endParaRPr lang="de-DE" sz="10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  <a:sym typeface="Wingdings 2" panose="05020102010507070707" pitchFamily="18" charset="2"/>
              </a:rPr>
              <a:t> </a:t>
            </a:r>
            <a:r>
              <a:rPr lang="de-DE" sz="2800" dirty="0">
                <a:solidFill>
                  <a:schemeClr val="bg1"/>
                </a:solidFill>
              </a:rPr>
              <a:t>Das ist eine gute Idee. Den kaufe ich mir gleich heute Abend.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07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581CE02-42F5-40E5-8C85-5601388DF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5" y="138023"/>
            <a:ext cx="11976788" cy="653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33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4AAF7BE-F554-4367-BA70-3C5295689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90" y="116457"/>
            <a:ext cx="11940327" cy="65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6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227359C-D1CD-43B2-A6B4-4D6360FD1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46" y="671090"/>
            <a:ext cx="11644907" cy="502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29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C8FB9D-483B-446C-8460-8577E56C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B7AB2A9-A935-4E3C-8265-5D41F5BD6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4689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256</Words>
  <Application>Microsoft Office PowerPoint</Application>
  <PresentationFormat>แบบจอกว้าง</PresentationFormat>
  <Paragraphs>53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 2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wan maliwan</cp:lastModifiedBy>
  <cp:revision>10</cp:revision>
  <dcterms:created xsi:type="dcterms:W3CDTF">2022-04-28T15:32:45Z</dcterms:created>
  <dcterms:modified xsi:type="dcterms:W3CDTF">2024-03-09T08:42:56Z</dcterms:modified>
</cp:coreProperties>
</file>