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61" r:id="rId22"/>
    <p:sldId id="295" r:id="rId23"/>
    <p:sldId id="278" r:id="rId24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8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26FA2-45FA-4306-A7E9-C99B5B2E5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73B7B-1134-48DA-BE52-C133C53C224F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CA24B-803E-4779-82C0-22D1C64BB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43A2C-0E44-4718-9FDA-4776F7FA7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FF8B1-9E67-4B26-A7F5-C0D1BD7FF5E4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26332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5C529-52DB-474E-A3EF-CAC2DBB04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48EC6-5333-4254-972A-59F2C20A8E2F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A2083-D781-4503-ACBE-CDA97A5A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05400-B455-437C-84D1-0820A1963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84112-BC46-4A65-9E3B-5C1C3C60194B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67105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8D6E2-C11A-4492-A11B-0D350C1E9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7A21B-68B3-4DA7-9FAE-F87DABB34E31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27BC8-5A60-4BD6-B85D-EC532CE1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A680E-ECC4-412C-8D4B-1E8AAA4C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89DDE3-4648-48AC-A7A5-673E0B3BED55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642082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593633C-ACC7-4119-95A9-6FE658222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13D91-28DB-45FD-8AD7-A2245664B0F7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E69983-3860-41C3-AA36-240ADFFB8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D9B038-A1CE-4785-9AB6-CC71AC716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75A526-45F6-41A7-8E7A-9F12CB7B5595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130644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C789AB1-FB44-4C91-9349-1A20C5429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C1C0D-413E-48E2-9747-2094DDFCAE3B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A49A1D7-8BA1-4D20-A9B4-89BDCA420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B724959-F35A-44C3-BEC8-72998F8D5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0A282-88C4-4951-A5DD-33026699034D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133026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458A0AF-CF91-4C35-94BC-1EAAC5C8F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DD5B9-0CEB-4347-BEE4-47653B6BD03F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FAFE174-6D31-4113-957D-16BE507DA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CC698E1-5FAC-48EC-8B3E-5924B6ABD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65932-0186-41AB-B839-9A447977702F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10880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49B3808-1EBC-477F-8067-6130F44A6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F5592-B667-41FF-9681-F023246FCAB8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98B2CB5-EB52-4875-AB50-7E74CB138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C119D34-ECC0-4F32-89AE-3C606D69E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2D7C58-2E34-465C-8DA6-4C2D19B05202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416586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9B91C13-CC97-48FD-937B-CE8BCB15B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5EE42-4DDF-4CA8-962C-B4C922C50912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AA26068-0583-46B9-A848-CA3F71874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1E7A3F-DC60-4469-AE56-F53182212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E9FB9-97FC-452B-9B97-A06674169F53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369752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3C6427D-484D-42FA-A6C0-57ABC3A88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B5669-A5F4-423B-B2B9-CD94BBBBE430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BE2368-4658-4A78-B781-8B73CE476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E353E8-25CA-47C7-9FC7-185784345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C065B-A34D-4B1F-94FC-DE4730E84ED0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98962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51FF5-14BB-4111-A42F-41C42C6CE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5025F-4295-43A7-8009-B86D116A5C6B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D97CA-53D1-4DEC-A67B-07B5AA5C4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F38F-0694-4657-9A2E-89BB66732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CF0547-F622-4D45-83F2-B608FC5EAEF4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370117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2CF2C-4366-47EF-83A7-EA91DEFB1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E3BBB-CB69-44E9-A906-C6AFFFB6E639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E2EB8-7301-46F8-9F9E-70B81146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328FF-06BD-479C-861A-0AB85AE9A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7291E-B0C8-431B-ABC5-4371AA7147EE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0142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accent2">
                <a:lumMod val="20000"/>
                <a:lumOff val="80000"/>
              </a:schemeClr>
            </a:gs>
            <a:gs pos="6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68000">
              <a:srgbClr val="FFC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2F5F8FD-A496-4241-AAC2-362B5F80D4C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th-TH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462121-7FA7-4EA1-87FE-5DECF18AC3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th-TH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D9431-AB74-42BC-9104-C61B07A4B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0CB9CC-5DEB-492F-A019-EF4A198478DC}" type="datetimeFigureOut">
              <a:rPr lang="th-TH"/>
              <a:pPr>
                <a:defRPr/>
              </a:pPr>
              <a:t>22/02/67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322D8-5C32-451E-A174-2DB2897BFA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8049E-7ACE-47FC-BCAD-885E1D05B6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CC48B28-ACA5-419A-8DB0-A683AAAC80B1}" type="slidenum">
              <a:rPr lang="th-TH" altLang="en-US"/>
              <a:pPr/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68546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>
            <a:extLst>
              <a:ext uri="{FF2B5EF4-FFF2-40B4-BE49-F238E27FC236}">
                <a16:creationId xmlns:a16="http://schemas.microsoft.com/office/drawing/2014/main" id="{9199A141-11F6-47C1-B3CB-DE4A79266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2" t="6274" b="32549"/>
          <a:stretch>
            <a:fillRect/>
          </a:stretch>
        </p:blipFill>
        <p:spPr bwMode="auto">
          <a:xfrm>
            <a:off x="1906073" y="0"/>
            <a:ext cx="7604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>
            <a:extLst>
              <a:ext uri="{FF2B5EF4-FFF2-40B4-BE49-F238E27FC236}">
                <a16:creationId xmlns:a16="http://schemas.microsoft.com/office/drawing/2014/main" id="{B14F3C06-61BB-48D8-B788-CBCDCBBCF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6" t="72353" r="24492" b="9608"/>
          <a:stretch>
            <a:fillRect/>
          </a:stretch>
        </p:blipFill>
        <p:spPr bwMode="auto">
          <a:xfrm>
            <a:off x="644525" y="2608263"/>
            <a:ext cx="11547475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4">
            <a:extLst>
              <a:ext uri="{FF2B5EF4-FFF2-40B4-BE49-F238E27FC236}">
                <a16:creationId xmlns:a16="http://schemas.microsoft.com/office/drawing/2014/main" id="{2AD72FE1-F56B-4C74-B6B8-5B27760A3C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2" t="6274" b="32549"/>
          <a:stretch>
            <a:fillRect/>
          </a:stretch>
        </p:blipFill>
        <p:spPr bwMode="auto">
          <a:xfrm>
            <a:off x="0" y="0"/>
            <a:ext cx="314642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A67515-D20C-43EF-A167-32E9573E7823}"/>
              </a:ext>
            </a:extLst>
          </p:cNvPr>
          <p:cNvSpPr/>
          <p:nvPr/>
        </p:nvSpPr>
        <p:spPr>
          <a:xfrm>
            <a:off x="793750" y="5419725"/>
            <a:ext cx="6172200" cy="14382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2" name="T1rack 15">
            <a:hlinkClick r:id="" action="ppaction://media"/>
            <a:extLst>
              <a:ext uri="{FF2B5EF4-FFF2-40B4-BE49-F238E27FC236}">
                <a16:creationId xmlns:a16="http://schemas.microsoft.com/office/drawing/2014/main" id="{A25B156A-051C-4EBE-9D3D-EF70CD6830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37013" y="12827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7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D32C3E8-7D19-46EE-B1FB-A52C068F7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917825"/>
            <a:ext cx="112934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Ich möchte mit </a:t>
            </a: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David Beckham </a:t>
            </a: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im Aufzug stecken bleiben,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denn ich möchte ihn kennenlernen</a:t>
            </a: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. </a:t>
            </a:r>
            <a:endParaRPr kumimoji="0" lang="th-TH" altLang="en-US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3C08B2-D0EA-455B-A4E4-B95F3D7BC5A3}"/>
              </a:ext>
            </a:extLst>
          </p:cNvPr>
          <p:cNvSpPr txBox="1"/>
          <p:nvPr/>
        </p:nvSpPr>
        <p:spPr>
          <a:xfrm>
            <a:off x="1625421" y="988274"/>
            <a:ext cx="8941158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b  	Mit wem möchten Sie im Aufzug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	stecken bleiben? Warum?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>
            <a:extLst>
              <a:ext uri="{FF2B5EF4-FFF2-40B4-BE49-F238E27FC236}">
                <a16:creationId xmlns:a16="http://schemas.microsoft.com/office/drawing/2014/main" id="{F54D5386-9425-4F81-8075-071DB4504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01" t="89607" r="8424" b="1961"/>
          <a:stretch>
            <a:fillRect/>
          </a:stretch>
        </p:blipFill>
        <p:spPr bwMode="auto">
          <a:xfrm>
            <a:off x="110331" y="287494"/>
            <a:ext cx="11971337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5">
            <a:extLst>
              <a:ext uri="{FF2B5EF4-FFF2-40B4-BE49-F238E27FC236}">
                <a16:creationId xmlns:a16="http://schemas.microsoft.com/office/drawing/2014/main" id="{92F1E60E-7CDE-443A-963B-F7D56CBDC1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2" t="6274" b="32549"/>
          <a:stretch>
            <a:fillRect/>
          </a:stretch>
        </p:blipFill>
        <p:spPr bwMode="auto">
          <a:xfrm>
            <a:off x="3025775" y="2165350"/>
            <a:ext cx="4994275" cy="450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DAD1B-6BCF-4AE7-8F61-3D1C681FA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7200" b="1" dirty="0">
                <a:solidFill>
                  <a:srgbClr val="002060"/>
                </a:solidFill>
                <a:latin typeface="Arial Black" panose="020B0A04020102020204" pitchFamily="34" charset="0"/>
              </a:rPr>
              <a:t>der </a:t>
            </a:r>
            <a:r>
              <a:rPr lang="en-US" sz="7200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Aufzug</a:t>
            </a:r>
            <a:endParaRPr lang="en-US" sz="72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130518-4915-4146-ACCF-FC2FF27521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601" t="27006" r="7955" b="27414"/>
          <a:stretch/>
        </p:blipFill>
        <p:spPr>
          <a:xfrm>
            <a:off x="2614411" y="1690688"/>
            <a:ext cx="6552268" cy="4737322"/>
          </a:xfrm>
        </p:spPr>
      </p:pic>
    </p:spTree>
    <p:extLst>
      <p:ext uri="{BB962C8B-B14F-4D97-AF65-F5344CB8AC3E}">
        <p14:creationId xmlns:p14="http://schemas.microsoft.com/office/powerpoint/2010/main" val="255240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BF1C8-B890-43AA-AA5E-24841420D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4669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die </a:t>
            </a:r>
            <a:r>
              <a:rPr lang="en-US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Klimaanlage</a:t>
            </a:r>
            <a:endParaRPr lang="en-US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BAED29-CDF1-43F8-9AB1-7AD32AA032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933" t="27895" r="8122" b="26821"/>
          <a:stretch/>
        </p:blipFill>
        <p:spPr>
          <a:xfrm>
            <a:off x="2260118" y="1268568"/>
            <a:ext cx="7671763" cy="5589432"/>
          </a:xfrm>
        </p:spPr>
      </p:pic>
    </p:spTree>
    <p:extLst>
      <p:ext uri="{BB962C8B-B14F-4D97-AF65-F5344CB8AC3E}">
        <p14:creationId xmlns:p14="http://schemas.microsoft.com/office/powerpoint/2010/main" val="33532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2EE1E-FB90-4144-9836-268109BEA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die </a:t>
            </a:r>
            <a:r>
              <a:rPr lang="en-US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Heizung</a:t>
            </a:r>
            <a:endParaRPr lang="en-US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3D4E8C-3B22-4D53-9C93-A60AEA1C9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5" t="26119" r="7789" b="27117"/>
          <a:stretch/>
        </p:blipFill>
        <p:spPr>
          <a:xfrm>
            <a:off x="2470597" y="1468190"/>
            <a:ext cx="7250806" cy="5255170"/>
          </a:xfrm>
        </p:spPr>
      </p:pic>
    </p:spTree>
    <p:extLst>
      <p:ext uri="{BB962C8B-B14F-4D97-AF65-F5344CB8AC3E}">
        <p14:creationId xmlns:p14="http://schemas.microsoft.com/office/powerpoint/2010/main" val="68892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047B3-0B13-4D6A-9556-19F29B1C7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 Black" panose="020B0A04020102020204" pitchFamily="34" charset="0"/>
              </a:rPr>
              <a:t>der </a:t>
            </a:r>
            <a:r>
              <a:rPr lang="en-US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Fernseher</a:t>
            </a:r>
            <a:endParaRPr lang="en-US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37216B-18AA-4AA9-9F76-199B81B750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268" t="36848" r="8621" b="13798"/>
          <a:stretch/>
        </p:blipFill>
        <p:spPr>
          <a:xfrm>
            <a:off x="2768956" y="1589243"/>
            <a:ext cx="6204893" cy="4903632"/>
          </a:xfrm>
        </p:spPr>
      </p:pic>
    </p:spTree>
    <p:extLst>
      <p:ext uri="{BB962C8B-B14F-4D97-AF65-F5344CB8AC3E}">
        <p14:creationId xmlns:p14="http://schemas.microsoft.com/office/powerpoint/2010/main" val="247519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B274-4B06-4760-B81E-F403183AA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  <a:t>das Radio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7ED939-E7F3-4A8E-B17D-62772443A6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434" t="40326" r="8621" b="14390"/>
          <a:stretch/>
        </p:blipFill>
        <p:spPr>
          <a:xfrm>
            <a:off x="2176530" y="1352282"/>
            <a:ext cx="7556869" cy="5505718"/>
          </a:xfrm>
        </p:spPr>
      </p:pic>
    </p:spTree>
    <p:extLst>
      <p:ext uri="{BB962C8B-B14F-4D97-AF65-F5344CB8AC3E}">
        <p14:creationId xmlns:p14="http://schemas.microsoft.com/office/powerpoint/2010/main" val="70438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01334-823C-4B32-84B4-756EF085E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21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die </a:t>
            </a:r>
            <a:r>
              <a:rPr lang="en-US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Internetverbindung</a:t>
            </a:r>
            <a:endParaRPr lang="en-US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DF699A-3B6F-430F-9674-96EE85E8C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601" t="26119" r="7955" b="26821"/>
          <a:stretch/>
        </p:blipFill>
        <p:spPr>
          <a:xfrm>
            <a:off x="2431960" y="1387743"/>
            <a:ext cx="7328079" cy="5470257"/>
          </a:xfrm>
        </p:spPr>
      </p:pic>
    </p:spTree>
    <p:extLst>
      <p:ext uri="{BB962C8B-B14F-4D97-AF65-F5344CB8AC3E}">
        <p14:creationId xmlns:p14="http://schemas.microsoft.com/office/powerpoint/2010/main" val="412620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83EAC-8308-4BB1-ADAA-EABC11BBF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  <a:t>das Licht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E1A413-F8E0-4189-BA6D-68CE001634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601" t="27303" r="8621" b="28005"/>
          <a:stretch/>
        </p:blipFill>
        <p:spPr>
          <a:xfrm>
            <a:off x="2650901" y="1514786"/>
            <a:ext cx="6890197" cy="4978089"/>
          </a:xfrm>
        </p:spPr>
      </p:pic>
    </p:spTree>
    <p:extLst>
      <p:ext uri="{BB962C8B-B14F-4D97-AF65-F5344CB8AC3E}">
        <p14:creationId xmlns:p14="http://schemas.microsoft.com/office/powerpoint/2010/main" val="208587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B7B9-316D-4DAB-9B57-39753A07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457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die Seife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AC2CD5-4E42-4868-944D-21E183FFB4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767" t="25230" r="8455" b="28597"/>
          <a:stretch/>
        </p:blipFill>
        <p:spPr>
          <a:xfrm>
            <a:off x="2347486" y="1262129"/>
            <a:ext cx="7497028" cy="5595871"/>
          </a:xfrm>
        </p:spPr>
      </p:pic>
    </p:spTree>
    <p:extLst>
      <p:ext uri="{BB962C8B-B14F-4D97-AF65-F5344CB8AC3E}">
        <p14:creationId xmlns:p14="http://schemas.microsoft.com/office/powerpoint/2010/main" val="159674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171C0-3E23-4162-A5AC-06116615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  <a:t>das </a:t>
            </a:r>
            <a:r>
              <a:rPr lang="en-US" b="1" dirty="0" err="1">
                <a:solidFill>
                  <a:srgbClr val="00B050"/>
                </a:solidFill>
                <a:latin typeface="Arial Black" panose="020B0A04020102020204" pitchFamily="34" charset="0"/>
              </a:rPr>
              <a:t>Handtuch</a:t>
            </a:r>
            <a:endParaRPr lang="en-US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E7F297-512B-4B9B-9672-2013C4C9DF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601" t="36848" r="7622" b="14390"/>
          <a:stretch/>
        </p:blipFill>
        <p:spPr>
          <a:xfrm>
            <a:off x="2292441" y="1278226"/>
            <a:ext cx="7096768" cy="5438106"/>
          </a:xfrm>
        </p:spPr>
      </p:pic>
    </p:spTree>
    <p:extLst>
      <p:ext uri="{BB962C8B-B14F-4D97-AF65-F5344CB8AC3E}">
        <p14:creationId xmlns:p14="http://schemas.microsoft.com/office/powerpoint/2010/main" val="43426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781BB-59D7-4874-875D-A1E3670B7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736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 Black" panose="020B0A04020102020204" pitchFamily="34" charset="0"/>
              </a:rPr>
              <a:t>der </a:t>
            </a:r>
            <a:r>
              <a:rPr lang="en-US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Bademantel</a:t>
            </a:r>
            <a:endParaRPr lang="en-US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7E9A9F-2B76-4D7F-9175-3CE43A587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434" t="25757" r="8288" b="27163"/>
          <a:stretch/>
        </p:blipFill>
        <p:spPr>
          <a:xfrm>
            <a:off x="2753932" y="1419895"/>
            <a:ext cx="6684135" cy="5170745"/>
          </a:xfrm>
        </p:spPr>
      </p:pic>
    </p:spTree>
    <p:extLst>
      <p:ext uri="{BB962C8B-B14F-4D97-AF65-F5344CB8AC3E}">
        <p14:creationId xmlns:p14="http://schemas.microsoft.com/office/powerpoint/2010/main" val="239671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B3F4-95E4-427A-A406-ECEE0118E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 Black" panose="020B0A04020102020204" pitchFamily="34" charset="0"/>
              </a:rPr>
              <a:t>der F</a:t>
            </a:r>
            <a:r>
              <a:rPr lang="az-Cyrl-AZ" b="1" dirty="0">
                <a:solidFill>
                  <a:srgbClr val="002060"/>
                </a:solidFill>
                <a:latin typeface="Arial Black" panose="020B0A04020102020204" pitchFamily="34" charset="0"/>
              </a:rPr>
              <a:t>ӧ</a:t>
            </a:r>
            <a:r>
              <a:rPr lang="en-US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hn</a:t>
            </a:r>
            <a:endParaRPr lang="en-US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4C0035-381D-4E33-AA10-10BB8AE5FD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934" t="24935" r="8288" b="28301"/>
          <a:stretch/>
        </p:blipFill>
        <p:spPr>
          <a:xfrm>
            <a:off x="2482244" y="1394138"/>
            <a:ext cx="7227512" cy="5463862"/>
          </a:xfrm>
        </p:spPr>
      </p:pic>
    </p:spTree>
    <p:extLst>
      <p:ext uri="{BB962C8B-B14F-4D97-AF65-F5344CB8AC3E}">
        <p14:creationId xmlns:p14="http://schemas.microsoft.com/office/powerpoint/2010/main" val="179446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5536D-B476-448F-A5DD-F1712F18C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 Black" panose="020B0A04020102020204" pitchFamily="34" charset="0"/>
              </a:rPr>
              <a:t>der </a:t>
            </a:r>
            <a:r>
              <a:rPr lang="en-US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Wecker</a:t>
            </a:r>
            <a:endParaRPr lang="en-US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E3B4D3-FD1F-4C9F-8ACD-BC42EE7508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934" t="25230" r="8121" b="30373"/>
          <a:stretch/>
        </p:blipFill>
        <p:spPr>
          <a:xfrm>
            <a:off x="2150771" y="1429555"/>
            <a:ext cx="7449252" cy="5320898"/>
          </a:xfrm>
        </p:spPr>
      </p:pic>
    </p:spTree>
    <p:extLst>
      <p:ext uri="{BB962C8B-B14F-4D97-AF65-F5344CB8AC3E}">
        <p14:creationId xmlns:p14="http://schemas.microsoft.com/office/powerpoint/2010/main" val="3206410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91219-FB17-4998-AE3B-0A330170A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089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  <a:t>das </a:t>
            </a:r>
            <a:r>
              <a:rPr lang="en-US" b="1" dirty="0" err="1">
                <a:solidFill>
                  <a:srgbClr val="00B050"/>
                </a:solidFill>
                <a:latin typeface="Arial Black" panose="020B0A04020102020204" pitchFamily="34" charset="0"/>
              </a:rPr>
              <a:t>Telefon</a:t>
            </a:r>
            <a:endParaRPr lang="en-US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01836A-98AB-425E-8FD5-A87A1B4212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5" t="36849" r="7955" b="14094"/>
          <a:stretch/>
        </p:blipFill>
        <p:spPr>
          <a:xfrm>
            <a:off x="2485621" y="1445652"/>
            <a:ext cx="6934097" cy="5296437"/>
          </a:xfrm>
        </p:spPr>
      </p:pic>
    </p:spTree>
    <p:extLst>
      <p:ext uri="{BB962C8B-B14F-4D97-AF65-F5344CB8AC3E}">
        <p14:creationId xmlns:p14="http://schemas.microsoft.com/office/powerpoint/2010/main" val="228063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95D49-9A32-4FAF-AAD4-F848D4BEB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68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die </a:t>
            </a:r>
            <a:r>
              <a:rPr lang="en-US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Dusche</a:t>
            </a:r>
            <a:endParaRPr lang="en-US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A25332-E05F-4ADF-810F-10848D552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601" t="36848" r="8621" b="15574"/>
          <a:stretch/>
        </p:blipFill>
        <p:spPr>
          <a:xfrm>
            <a:off x="2112135" y="1139779"/>
            <a:ext cx="7096259" cy="5458012"/>
          </a:xfrm>
        </p:spPr>
      </p:pic>
    </p:spTree>
    <p:extLst>
      <p:ext uri="{BB962C8B-B14F-4D97-AF65-F5344CB8AC3E}">
        <p14:creationId xmlns:p14="http://schemas.microsoft.com/office/powerpoint/2010/main" val="153061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4A7F4-E76E-4AD8-A90F-5C1A63B1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  <a:t>das Wasser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D7F378-9928-43A6-BEA5-5EAC811816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101" t="36848" r="8288" b="16166"/>
          <a:stretch/>
        </p:blipFill>
        <p:spPr>
          <a:xfrm>
            <a:off x="2408931" y="1387697"/>
            <a:ext cx="7374138" cy="5470303"/>
          </a:xfrm>
        </p:spPr>
      </p:pic>
    </p:spTree>
    <p:extLst>
      <p:ext uri="{BB962C8B-B14F-4D97-AF65-F5344CB8AC3E}">
        <p14:creationId xmlns:p14="http://schemas.microsoft.com/office/powerpoint/2010/main" val="111058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CFB6FC7-D2E1-4AD0-A376-DFC892498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cs typeface="Angsana New" panose="02020603050405020304" pitchFamily="18" charset="-34"/>
            </a:endParaRPr>
          </a:p>
        </p:txBody>
      </p:sp>
      <p:pic>
        <p:nvPicPr>
          <p:cNvPr id="6147" name="Content Placeholder 3">
            <a:extLst>
              <a:ext uri="{FF2B5EF4-FFF2-40B4-BE49-F238E27FC236}">
                <a16:creationId xmlns:a16="http://schemas.microsoft.com/office/drawing/2014/main" id="{B6354F3C-0669-4DDC-A6D9-A02D512D43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" t="5562" r="5682" b="78059"/>
          <a:stretch>
            <a:fillRect/>
          </a:stretch>
        </p:blipFill>
        <p:spPr>
          <a:xfrm>
            <a:off x="305594" y="1690688"/>
            <a:ext cx="11580812" cy="2868613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1116 Lektion 16, 3_4 Kopie">
            <a:hlinkClick r:id="" action="ppaction://media"/>
            <a:extLst>
              <a:ext uri="{FF2B5EF4-FFF2-40B4-BE49-F238E27FC236}">
                <a16:creationId xmlns:a16="http://schemas.microsoft.com/office/drawing/2014/main" id="{9EDA77D1-92A0-4709-B109-982F20745D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1979" y="4697260"/>
            <a:ext cx="1252602" cy="1996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4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CF396-809B-4861-A05F-5CCAC87E2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DCF13F-4915-49A8-881E-C0EA8D3F60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18418" y="-15619"/>
            <a:ext cx="9699835" cy="2753973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94547A4-7AB2-4B65-87F9-996F89FB3167}"/>
              </a:ext>
            </a:extLst>
          </p:cNvPr>
          <p:cNvGraphicFramePr>
            <a:graphicFrameLocks noGrp="1"/>
          </p:cNvGraphicFramePr>
          <p:nvPr/>
        </p:nvGraphicFramePr>
        <p:xfrm>
          <a:off x="167425" y="2738355"/>
          <a:ext cx="11874322" cy="3932902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5937161">
                  <a:extLst>
                    <a:ext uri="{9D8B030D-6E8A-4147-A177-3AD203B41FA5}">
                      <a16:colId xmlns:a16="http://schemas.microsoft.com/office/drawing/2014/main" val="3657570858"/>
                    </a:ext>
                  </a:extLst>
                </a:gridCol>
                <a:gridCol w="5937161">
                  <a:extLst>
                    <a:ext uri="{9D8B030D-6E8A-4147-A177-3AD203B41FA5}">
                      <a16:colId xmlns:a16="http://schemas.microsoft.com/office/drawing/2014/main" val="1713270916"/>
                    </a:ext>
                  </a:extLst>
                </a:gridCol>
              </a:tblGrid>
              <a:tr h="4086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um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Hilfe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 bitten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Hilfe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anbieten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/ auf Bitten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reagieren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8470916"/>
                  </a:ext>
                </a:extLst>
              </a:tr>
              <a:tr h="35242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1224855"/>
                  </a:ext>
                </a:extLst>
              </a:tr>
            </a:tbl>
          </a:graphicData>
        </a:graphic>
      </p:graphicFrame>
      <p:pic>
        <p:nvPicPr>
          <p:cNvPr id="3" name="1116 Lektion 16, 3_4 Kopie">
            <a:hlinkClick r:id="" action="ppaction://media"/>
            <a:extLst>
              <a:ext uri="{FF2B5EF4-FFF2-40B4-BE49-F238E27FC236}">
                <a16:creationId xmlns:a16="http://schemas.microsoft.com/office/drawing/2014/main" id="{1C696262-9064-4D7A-9E10-AA6EC6B5B4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425" y="1867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2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4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B72C68-850E-443D-A3D0-563A31F540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83" t="37177" r="10529" b="19422"/>
          <a:stretch/>
        </p:blipFill>
        <p:spPr>
          <a:xfrm>
            <a:off x="638482" y="309094"/>
            <a:ext cx="11197203" cy="4060524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06570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F6CB48-2D4A-4D62-8A99-8CC7FD47CFF8}"/>
              </a:ext>
            </a:extLst>
          </p:cNvPr>
          <p:cNvSpPr txBox="1"/>
          <p:nvPr/>
        </p:nvSpPr>
        <p:spPr>
          <a:xfrm>
            <a:off x="1076325" y="201613"/>
            <a:ext cx="2151063" cy="523875"/>
          </a:xfrm>
          <a:prstGeom prst="rect">
            <a:avLst/>
          </a:prstGeom>
          <a:solidFill>
            <a:schemeClr val="accent4"/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Gast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AC1F68-24E9-4E0D-AA92-730E89F476C7}"/>
              </a:ext>
            </a:extLst>
          </p:cNvPr>
          <p:cNvSpPr txBox="1"/>
          <p:nvPr/>
        </p:nvSpPr>
        <p:spPr>
          <a:xfrm>
            <a:off x="120650" y="1049338"/>
            <a:ext cx="4289425" cy="1200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Die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Klimaanlage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funktioniert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nicht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.</a:t>
            </a:r>
            <a:endParaRPr kumimoji="0" lang="th-TH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96F956-579A-4536-B5A9-18C8B24D0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375" y="201613"/>
            <a:ext cx="3559175" cy="523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Angestellte/r im Hotel </a:t>
            </a:r>
            <a:endParaRPr kumimoji="0" lang="th-TH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21F791-7CFB-4AC6-884E-E782DABC5F3A}"/>
              </a:ext>
            </a:extLst>
          </p:cNvPr>
          <p:cNvSpPr txBox="1"/>
          <p:nvPr/>
        </p:nvSpPr>
        <p:spPr>
          <a:xfrm>
            <a:off x="5688013" y="842963"/>
            <a:ext cx="6311900" cy="17541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Sie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schicken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einen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Techniker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Wann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hat der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Techniker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Zeit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? Das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wissen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Sie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nicht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.</a:t>
            </a:r>
            <a:endParaRPr kumimoji="0" lang="th-TH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E39DF7-8716-4967-A3E3-C14E3796DB88}"/>
              </a:ext>
            </a:extLst>
          </p:cNvPr>
          <p:cNvSpPr txBox="1"/>
          <p:nvPr/>
        </p:nvSpPr>
        <p:spPr>
          <a:xfrm>
            <a:off x="120650" y="2716213"/>
            <a:ext cx="9699625" cy="3540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Gast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:	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Entschuldigen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Sie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können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Sie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mir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helfen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Angestellte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Ja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gern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. Was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kann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ich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Ihnen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helfen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Gast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		Die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Klimaanlage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funktioniert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nicht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Angestellte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Oh, das tut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mir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leid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Ich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kümmere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mich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darum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Gast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		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Wann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reparieren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Sie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sie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Angestellte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: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Das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kann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ich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nicht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sagen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Vielleicht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in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einer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Stunde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Gast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: 	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Super,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vielen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Dank.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Angestellte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Sehr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gern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.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Office PowerPoint</Application>
  <PresentationFormat>แบบจอกว้าง</PresentationFormat>
  <Paragraphs>46</Paragraphs>
  <Slides>23</Slides>
  <Notes>0</Notes>
  <HiddenSlides>0</HiddenSlides>
  <MMClips>3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23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der Aufzug</vt:lpstr>
      <vt:lpstr>die Klimaanlage</vt:lpstr>
      <vt:lpstr>die Heizung</vt:lpstr>
      <vt:lpstr>der Fernseher</vt:lpstr>
      <vt:lpstr>das Radio</vt:lpstr>
      <vt:lpstr>die Internetverbindung</vt:lpstr>
      <vt:lpstr>das Licht</vt:lpstr>
      <vt:lpstr>die Seife</vt:lpstr>
      <vt:lpstr>das Handtuch</vt:lpstr>
      <vt:lpstr>der Bademantel</vt:lpstr>
      <vt:lpstr>der Fӧhn</vt:lpstr>
      <vt:lpstr>der Wecker</vt:lpstr>
      <vt:lpstr>das Telefon</vt:lpstr>
      <vt:lpstr>die Dusche</vt:lpstr>
      <vt:lpstr>das Wasser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wan maliwan</dc:creator>
  <cp:lastModifiedBy>wan maliwan</cp:lastModifiedBy>
  <cp:revision>1</cp:revision>
  <dcterms:created xsi:type="dcterms:W3CDTF">2024-02-22T07:30:26Z</dcterms:created>
  <dcterms:modified xsi:type="dcterms:W3CDTF">2024-02-22T07:31:14Z</dcterms:modified>
</cp:coreProperties>
</file>