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3" r:id="rId2"/>
    <p:sldId id="268" r:id="rId3"/>
    <p:sldId id="267" r:id="rId4"/>
    <p:sldId id="295" r:id="rId5"/>
    <p:sldId id="304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91" r:id="rId15"/>
    <p:sldId id="294" r:id="rId16"/>
    <p:sldId id="292" r:id="rId17"/>
    <p:sldId id="266" r:id="rId18"/>
    <p:sldId id="296" r:id="rId19"/>
    <p:sldId id="298" r:id="rId20"/>
    <p:sldId id="269" r:id="rId21"/>
    <p:sldId id="299" r:id="rId22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46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EA39B-33C6-425A-A09E-78F55A7F0E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749347-9D1A-4F41-A28F-93ABC14390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0B9111-2527-4D03-AABE-26BE42274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D170-9F70-49A7-8761-6E420D71ADAD}" type="datetimeFigureOut">
              <a:rPr lang="en-US" smtClean="0"/>
              <a:t>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5A165-668C-4D9B-B626-FC965B708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78038C-D64D-461D-8168-206EB091F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AC7FC-4436-4E5C-AAD7-38EA8D80C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759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8E57-FFB1-4824-8DB3-D6FDE49B6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42E58-1ECF-4156-B8D8-19A2188282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822B1C-66BC-41A0-BE4E-9489AE19D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D170-9F70-49A7-8761-6E420D71ADAD}" type="datetimeFigureOut">
              <a:rPr lang="en-US" smtClean="0"/>
              <a:t>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5D63E-FAFD-44AB-9889-C5D5E8497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D95924-9C4B-4911-B57A-BAC338E5B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AC7FC-4436-4E5C-AAD7-38EA8D80C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877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27E22-DEF5-4A8F-B641-88DC46EF0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54CBCB-66C1-42DF-84DD-D3F95D403E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70B97-1A40-480D-B563-61368B721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D170-9F70-49A7-8761-6E420D71ADAD}" type="datetimeFigureOut">
              <a:rPr lang="en-US" smtClean="0"/>
              <a:t>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71B67-21B5-44A3-A01D-2780EDDE0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B968FC-805C-447F-B61A-FF27D29EF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AC7FC-4436-4E5C-AAD7-38EA8D80C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098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B29D2-E341-4126-A749-DF923AF3C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76861-9139-4EE2-BC17-2A3652322C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947527-E0AD-4CBD-A3DD-755C5596FA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F03D61-0C56-4071-9552-F80D76BF1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D170-9F70-49A7-8761-6E420D71ADAD}" type="datetimeFigureOut">
              <a:rPr lang="en-US" smtClean="0"/>
              <a:t>2/25/2024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88B79-92D0-427A-98BA-E70AA505E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DD0DFD-DC2B-428E-8E42-625BB3092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AC7FC-4436-4E5C-AAD7-38EA8D80C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062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133CC-FBCA-486A-8C3A-27CDB52BD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F3A53D-7E28-4933-B90A-BDE49AC41A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70058-329A-4D28-A363-D8DDEB82BD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BCA74D-43CC-4FCE-90E4-00CD194544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3CC63B-E290-4A89-99B9-AE4247AEB8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D4BCC5-8F63-49ED-971D-5A1AB3F2D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D170-9F70-49A7-8761-6E420D71ADAD}" type="datetimeFigureOut">
              <a:rPr lang="en-US" smtClean="0"/>
              <a:t>2/25/2024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D1255D-D87D-4631-A10C-202BF91FE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1831EB-8059-4C97-B617-E1F321701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AC7FC-4436-4E5C-AAD7-38EA8D80C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111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CA93B-4663-421B-B82C-FD5F0DEEC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8FE1ED-87BC-4BB5-ABA7-2D365B79B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D170-9F70-49A7-8761-6E420D71ADAD}" type="datetimeFigureOut">
              <a:rPr lang="en-US" smtClean="0"/>
              <a:t>2/25/2024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FB8257-182F-4701-89CC-688BDD13C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7132B8-C667-4477-80FA-E588834EA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AC7FC-4436-4E5C-AAD7-38EA8D80C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497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66A875-974F-4B4E-B8B0-B4BA5452F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D170-9F70-49A7-8761-6E420D71ADAD}" type="datetimeFigureOut">
              <a:rPr lang="en-US" smtClean="0"/>
              <a:t>2/25/2024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CE194B-EA0F-4CC5-B60C-364B7CC78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C0FA53-D9C1-4A08-ACFE-D4442CCED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AC7FC-4436-4E5C-AAD7-38EA8D80C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127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43B2E-0ACA-4F94-92C9-B436EFFB8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CBF20-B075-47A7-BCB8-03475B15E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68E59-EDA8-4498-807C-869CFC3FAE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D44F4D-3ADF-4B73-BE70-469562CFD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D170-9F70-49A7-8761-6E420D71ADAD}" type="datetimeFigureOut">
              <a:rPr lang="en-US" smtClean="0"/>
              <a:t>2/25/2024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3DAE14-DAB1-4FA2-A81A-1D6168B1B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0F328F-E69D-47F7-8E38-57710F223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AC7FC-4436-4E5C-AAD7-38EA8D80C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114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2AE53-A007-4E2D-8B8B-C9247927D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84102B-E96C-45B5-A4AB-DDDE3F7644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B7051F-353E-4D3E-8ED6-26301369AD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3E217-B113-4AE9-9F2B-EF91697BA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D170-9F70-49A7-8761-6E420D71ADAD}" type="datetimeFigureOut">
              <a:rPr lang="en-US" smtClean="0"/>
              <a:t>2/25/2024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FA1600-C439-41DD-A05F-CC057DA5A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5E9492-23EA-46A5-A1D4-1D969135C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AC7FC-4436-4E5C-AAD7-38EA8D80C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632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6E30F-38C6-4095-A8B6-E918D9AED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A7D60D-BEC3-4223-BB7E-D9C1D94FE9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8E7F7C-03D7-4F1D-8E87-308FA034D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D170-9F70-49A7-8761-6E420D71ADAD}" type="datetimeFigureOut">
              <a:rPr lang="en-US" smtClean="0"/>
              <a:t>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C8C42-5469-4289-85A9-7FBA970E8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E6196F-2F11-441E-8439-36D655204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AC7FC-4436-4E5C-AAD7-38EA8D80C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63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6141E1-51D6-446A-B693-A06598DDD6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64EF1C-964E-4FA8-ADA1-7DB44481AF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8ABAA7-6F91-4E6A-88DA-0F235E57B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D170-9F70-49A7-8761-6E420D71ADAD}" type="datetimeFigureOut">
              <a:rPr lang="en-US" smtClean="0"/>
              <a:t>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DDEB9C-69B0-47DA-8D49-BF28D2B22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99EE87-CA5E-4372-9067-54F171FBC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AC7FC-4436-4E5C-AAD7-38EA8D80C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789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000">
              <a:schemeClr val="accent2">
                <a:lumMod val="20000"/>
                <a:lumOff val="80000"/>
              </a:schemeClr>
            </a:gs>
            <a:gs pos="6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68000">
              <a:srgbClr val="FFC00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AC87AE-8EE6-4BEE-A4E0-8AFB81590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BC42EA-AE56-4E02-8435-D8515D6B6E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3BA95F-212F-45F2-BF0C-7EA82C65F0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5D170-9F70-49A7-8761-6E420D71ADAD}" type="datetimeFigureOut">
              <a:rPr lang="en-US" smtClean="0"/>
              <a:t>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AA3D49-950D-4A13-8323-F51F27093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EB827D-F7D2-4575-BFBF-4E87FC5338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CAC7FC-4436-4E5C-AAD7-38EA8D80C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970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id="{54429C41-DF44-4AE6-8B14-B2BA021F22A1}"/>
              </a:ext>
            </a:extLst>
          </p:cNvPr>
          <p:cNvSpPr/>
          <p:nvPr/>
        </p:nvSpPr>
        <p:spPr>
          <a:xfrm>
            <a:off x="0" y="689317"/>
            <a:ext cx="12191999" cy="4937760"/>
          </a:xfrm>
          <a:prstGeom prst="cloudCallou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Wir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haben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hier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Problem.</a:t>
            </a:r>
          </a:p>
        </p:txBody>
      </p:sp>
    </p:spTree>
    <p:extLst>
      <p:ext uri="{BB962C8B-B14F-4D97-AF65-F5344CB8AC3E}">
        <p14:creationId xmlns:p14="http://schemas.microsoft.com/office/powerpoint/2010/main" val="3174208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E00C1F-6D83-4ADF-8CC9-1187011E04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345" t="19140" r="3979" b="5143"/>
          <a:stretch/>
        </p:blipFill>
        <p:spPr>
          <a:xfrm>
            <a:off x="236112" y="0"/>
            <a:ext cx="11719775" cy="686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777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20C807-38E4-42E5-8104-CE99E75A38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605" t="39994" r="5986" b="16980"/>
          <a:stretch/>
        </p:blipFill>
        <p:spPr>
          <a:xfrm>
            <a:off x="0" y="1159100"/>
            <a:ext cx="12203773" cy="413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951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CF2CC0-E036-4BB1-AD00-C01271EA95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507" t="31916" r="4719" b="12282"/>
          <a:stretch/>
        </p:blipFill>
        <p:spPr>
          <a:xfrm>
            <a:off x="0" y="618185"/>
            <a:ext cx="12144300" cy="5383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830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6D59066-1D6A-4DDD-9979-6BC9892A82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6518" y="1725769"/>
            <a:ext cx="11715482" cy="2511380"/>
          </a:xfrm>
          <a:solidFill>
            <a:srgbClr val="FFC000"/>
          </a:solidFill>
        </p:spPr>
        <p:txBody>
          <a:bodyPr>
            <a:normAutofit lnSpcReduction="10000"/>
          </a:bodyPr>
          <a:lstStyle/>
          <a:p>
            <a:endParaRPr lang="en-US" sz="4000" b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r>
              <a:rPr lang="en-US" sz="7000" b="1" dirty="0" err="1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Wann</a:t>
            </a:r>
            <a:r>
              <a:rPr lang="en-US" sz="7000" b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en-US" sz="7000" b="1" dirty="0" err="1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lernst</a:t>
            </a:r>
            <a:r>
              <a:rPr lang="en-US" sz="7000" b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du </a:t>
            </a:r>
            <a:r>
              <a:rPr lang="en-US" sz="7000" b="1" dirty="0" err="1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Englisch</a:t>
            </a:r>
            <a:r>
              <a:rPr lang="en-US" sz="7000" b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?</a:t>
            </a:r>
            <a:br>
              <a:rPr lang="en-US" sz="70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endParaRPr lang="en-US" sz="7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475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75243F2F-B0C5-4708-B5D3-481BEEA009C2}"/>
              </a:ext>
            </a:extLst>
          </p:cNvPr>
          <p:cNvSpPr txBox="1">
            <a:spLocks/>
          </p:cNvSpPr>
          <p:nvPr/>
        </p:nvSpPr>
        <p:spPr>
          <a:xfrm>
            <a:off x="476518" y="1725769"/>
            <a:ext cx="11715482" cy="2511380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Wann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lernst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du Deutsch?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44584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9D99C243-9D41-4F71-94F2-1284CFF70315}"/>
              </a:ext>
            </a:extLst>
          </p:cNvPr>
          <p:cNvSpPr txBox="1">
            <a:spLocks/>
          </p:cNvSpPr>
          <p:nvPr/>
        </p:nvSpPr>
        <p:spPr>
          <a:xfrm>
            <a:off x="238259" y="1378038"/>
            <a:ext cx="11715482" cy="3747753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Wo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warst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du in den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Ferien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? 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Wie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lange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warst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du da?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07144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EE7C8DAD-AB11-4437-AC3F-6FA3094A0DA3}"/>
              </a:ext>
            </a:extLst>
          </p:cNvPr>
          <p:cNvSpPr txBox="1">
            <a:spLocks/>
          </p:cNvSpPr>
          <p:nvPr/>
        </p:nvSpPr>
        <p:spPr>
          <a:xfrm>
            <a:off x="238259" y="1519706"/>
            <a:ext cx="11715482" cy="3000777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Warst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du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schon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im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Ausland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? 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Wann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warst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du da?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45652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A34026F3-A814-4B97-9C36-03C75B3D358B}"/>
              </a:ext>
            </a:extLst>
          </p:cNvPr>
          <p:cNvSpPr txBox="1">
            <a:spLocks/>
          </p:cNvSpPr>
          <p:nvPr/>
        </p:nvSpPr>
        <p:spPr>
          <a:xfrm>
            <a:off x="238259" y="1493949"/>
            <a:ext cx="11715482" cy="2975020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Warst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du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schon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im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Ausland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? 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Wie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lange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warst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du da?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001849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E486DAA3-B76C-49AE-A0B8-C318ECBF118C}"/>
              </a:ext>
            </a:extLst>
          </p:cNvPr>
          <p:cNvSpPr txBox="1">
            <a:spLocks/>
          </p:cNvSpPr>
          <p:nvPr/>
        </p:nvSpPr>
        <p:spPr>
          <a:xfrm>
            <a:off x="238259" y="1493949"/>
            <a:ext cx="11715482" cy="2975020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Wo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warst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du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letzte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Woche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? 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Wie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lange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warst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du da?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64873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2599FE47-D2D8-4715-9844-A4BA383F2D68}"/>
              </a:ext>
            </a:extLst>
          </p:cNvPr>
          <p:cNvSpPr txBox="1">
            <a:spLocks/>
          </p:cNvSpPr>
          <p:nvPr/>
        </p:nvSpPr>
        <p:spPr>
          <a:xfrm>
            <a:off x="238259" y="1519706"/>
            <a:ext cx="11715482" cy="3000777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Wann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spielst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du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Computerspiel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?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48697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AD998891-FB91-4CB7-A89F-45046896D603}"/>
              </a:ext>
            </a:extLst>
          </p:cNvPr>
          <p:cNvSpPr txBox="1">
            <a:spLocks/>
          </p:cNvSpPr>
          <p:nvPr/>
        </p:nvSpPr>
        <p:spPr>
          <a:xfrm>
            <a:off x="238259" y="1519706"/>
            <a:ext cx="11715482" cy="3000777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Wann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spielst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du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Fu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ß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ball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?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302342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71BDA7B1-9D40-4ACB-B466-BD4CDED51A43}"/>
              </a:ext>
            </a:extLst>
          </p:cNvPr>
          <p:cNvSpPr txBox="1">
            <a:spLocks/>
          </p:cNvSpPr>
          <p:nvPr/>
        </p:nvSpPr>
        <p:spPr>
          <a:xfrm>
            <a:off x="238259" y="1519706"/>
            <a:ext cx="11715482" cy="3000777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Wann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machst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du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Hausaufgaben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?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91982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F476181-B60D-467F-8EB1-857B12C750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232" t="36426" r="16022" b="16415"/>
          <a:stretch/>
        </p:blipFill>
        <p:spPr>
          <a:xfrm>
            <a:off x="489397" y="-1"/>
            <a:ext cx="11712078" cy="65038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911CF7E-D9A0-45E6-80D8-80D9C43666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5916" t="28910" r="16549" b="37459"/>
          <a:stretch/>
        </p:blipFill>
        <p:spPr>
          <a:xfrm>
            <a:off x="0" y="19317"/>
            <a:ext cx="8126640" cy="3232597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E347B4-AA6A-45C2-9C17-C5D054FA1B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260" y="2229679"/>
            <a:ext cx="8426569" cy="46780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7D11379-69B9-4ABC-9488-39B0482CCE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543" y="0"/>
            <a:ext cx="8031457" cy="329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071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2A33D2-03A1-4137-A7EA-15F4875F72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6443" t="32855" r="16233" b="43095"/>
          <a:stretch/>
        </p:blipFill>
        <p:spPr>
          <a:xfrm>
            <a:off x="145963" y="1519709"/>
            <a:ext cx="11900074" cy="3400021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>
            <a:extLst>
              <a:ext uri="{FF2B5EF4-FFF2-40B4-BE49-F238E27FC236}">
                <a16:creationId xmlns:a16="http://schemas.microsoft.com/office/drawing/2014/main" id="{1ABCD1A7-FCB3-45E8-8C21-FD03302252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9" t="7841" r="13855" b="56274"/>
          <a:stretch>
            <a:fillRect/>
          </a:stretch>
        </p:blipFill>
        <p:spPr bwMode="auto">
          <a:xfrm>
            <a:off x="444500" y="100013"/>
            <a:ext cx="10393363" cy="662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DE8183-32FC-4FB6-8190-D1098DF8C4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7175" y="3038475"/>
            <a:ext cx="6248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kann ich heute um 16 Uhr nicht kommen</a:t>
            </a:r>
            <a:endParaRPr kumimoji="0" lang="th-TH" alt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E8F7E9-5C2B-4779-A944-8D16965B1E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2275" y="3822700"/>
            <a:ext cx="5086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Kann ich den Termin verschieben</a:t>
            </a:r>
            <a:endParaRPr kumimoji="0" lang="th-TH" alt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50710D-9A7D-4F4A-9A4C-B689BD0B1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8188" y="4346575"/>
            <a:ext cx="3848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Haben Sie Mittwoch Zeit</a:t>
            </a:r>
            <a:endParaRPr kumimoji="0" lang="th-TH" alt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E3FB04-DCC6-4E5D-B965-009CA944BF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5013" y="4883150"/>
            <a:ext cx="6727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Ich bin ab Freitag für eine Woche im Urlaub</a:t>
            </a:r>
            <a:endParaRPr kumimoji="0" lang="th-TH" alt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482FB27-FECD-4905-A078-8BD6108F9C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2923" t="31728" r="7465" b="35768"/>
          <a:stretch/>
        </p:blipFill>
        <p:spPr>
          <a:xfrm>
            <a:off x="0" y="1468191"/>
            <a:ext cx="12117535" cy="318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0289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>
            <a:extLst>
              <a:ext uri="{FF2B5EF4-FFF2-40B4-BE49-F238E27FC236}">
                <a16:creationId xmlns:a16="http://schemas.microsoft.com/office/drawing/2014/main" id="{607CF9D9-CE8C-48FE-A3A1-B2410447E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4" t="6667" b="75488"/>
          <a:stretch>
            <a:fillRect/>
          </a:stretch>
        </p:blipFill>
        <p:spPr bwMode="auto">
          <a:xfrm>
            <a:off x="215900" y="230188"/>
            <a:ext cx="11572875" cy="3468687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5EC6EC2-3F68-48C9-8452-D455526E0F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725" y="3698875"/>
            <a:ext cx="7461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Tut mir leid, ich bin im Aufzug stecken geblieben.</a:t>
            </a:r>
            <a:endParaRPr kumimoji="0" lang="th-TH" alt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1D8478-779B-48E6-A73F-9816F1B89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1500" y="4316413"/>
            <a:ext cx="8267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Entschuldigung, ich habe deine Straße nicht gefunden.</a:t>
            </a:r>
            <a:endParaRPr kumimoji="0" lang="th-TH" alt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67CBD7-7B0B-4099-BD97-C6332687E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5010150"/>
            <a:ext cx="45069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Mein Navi funktioniert nicht.</a:t>
            </a:r>
            <a:endParaRPr kumimoji="0" lang="th-TH" alt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5AA0A4-106B-4DC5-9985-B6D83627F6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775" y="5705475"/>
            <a:ext cx="52181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Tut mir leid, meine Uhr ist kaputt.</a:t>
            </a:r>
            <a:endParaRPr kumimoji="0" lang="th-TH" alt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C42970-57DE-43B8-9351-3B6FC164FF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7730" t="40405" r="13000" b="33198"/>
          <a:stretch/>
        </p:blipFill>
        <p:spPr>
          <a:xfrm>
            <a:off x="42694" y="1195754"/>
            <a:ext cx="12149306" cy="3659582"/>
          </a:xfrm>
          <a:prstGeom prst="rect">
            <a:avLst/>
          </a:prstGeom>
          <a:ln w="2286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E239107-A18D-4471-BB62-9776DECF4B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3423" t="17420" r="4231" b="12803"/>
          <a:stretch/>
        </p:blipFill>
        <p:spPr>
          <a:xfrm>
            <a:off x="0" y="246185"/>
            <a:ext cx="12192966" cy="6611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991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140</Words>
  <Application>Microsoft Office PowerPoint</Application>
  <PresentationFormat>แบบจอกว้าง</PresentationFormat>
  <Paragraphs>31</Paragraphs>
  <Slides>21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wan maliwan</dc:creator>
  <cp:lastModifiedBy>ROOM_A</cp:lastModifiedBy>
  <cp:revision>2</cp:revision>
  <dcterms:created xsi:type="dcterms:W3CDTF">2024-02-22T09:39:23Z</dcterms:created>
  <dcterms:modified xsi:type="dcterms:W3CDTF">2024-02-25T06:32:25Z</dcterms:modified>
</cp:coreProperties>
</file>