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0" r:id="rId2"/>
    <p:sldId id="301" r:id="rId3"/>
    <p:sldId id="268" r:id="rId4"/>
    <p:sldId id="265" r:id="rId5"/>
    <p:sldId id="264" r:id="rId6"/>
    <p:sldId id="266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8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65498-0443-4BD7-A374-B6A3A3C5A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90C7A-7595-4953-B10C-7F87E00F4CE6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FFDDA-693B-4512-87AD-15562E6B6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B326A-B422-4532-9413-1062F45F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047A2-F7BF-4E10-AF24-5E0D9AA9A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1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D9288-90A4-41E6-8858-42FF514C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9A3D0-6C31-416D-9868-DBB3FECCC6AD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AB0E2-021E-44CB-B3A1-ADD080230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2EE86-F243-4893-95D2-3B63C507C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24F0E-6B25-43BF-A05C-26F3AC9EE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2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349B3-AFAC-4928-8EB0-FE3677BB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8A29E-2783-4815-AF6B-EBDDFAA912FC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8DA71-DE45-47B4-B15E-05A964EEC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FA655-74A8-4E04-9191-F401C671D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20DA1-F254-4E84-8CE5-0B65BB75B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3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091BD3-768D-406B-B36A-56B7E8F4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B5AAD-32CD-4F6D-B1CE-3A845B18E0B4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DF5DE7-09A2-4864-BD69-9FBCDEF5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C10282-DC81-450C-852D-0C10045AC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CF421-61A0-44CA-82BC-7E0E1B0678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4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0B46F80-2D80-4C62-B433-C26EAD528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AFA31-04CF-41CD-BC75-CE7D61A4A6EB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F67FCA0-237D-4F0E-907C-5C767DD0C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0BAB54-9B06-4EE5-BAAA-DD50D1A6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404BF-8DB7-40B2-A385-428FC28BF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5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DA066EA-225A-4D57-AA5C-29CB259EA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0F132-17AD-4D4F-9FF7-629EC5E66312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C040A1C-1909-4101-A912-5FDC6B90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466FDD-FE60-4ADB-85F4-8799972E4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786D-B8D3-4147-9F59-E059C3F24F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8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924C4C0-2BFC-489F-8F09-4F178EF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F4ABB-451B-4455-AD23-21344B16687D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510F28-B97C-4659-8457-6DA7B9C24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D8E13D9-5AC0-4C8C-8E2C-9A223EAB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75E6-7282-4DF0-81C1-32D6FD902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64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CCAFA8B-6AC7-4CA8-8B71-E9DB29C57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9E241-602A-46CF-B80D-B2A9DF5AB429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6D2DB4C-D0AB-467F-9059-BB5370D38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07D5ED-C236-4075-8D4C-050090C66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B2012-320D-47D7-8381-9C82A4958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65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37CF3C-8939-4768-9B04-4285669E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CB04A-B039-4B3C-863A-4FE1C16096C0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E0AC71-5C65-4266-9972-13236277E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76EEB9-B8E1-4A76-9DD9-1C51CB20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FA139-2BDD-45F8-AD26-85AD984DD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9DDC0-D4ED-4284-BCEA-7C2A090C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A93EF-7D9F-4987-99EB-A964B444ED32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4E5B5-6413-4F1B-B78A-9E4A0D87D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ECD6B-4638-4FB1-89D0-AF2E57B51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450B1-AA9C-4F5C-A7A5-567CA2838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4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36FB6-1D7B-4BB2-A88C-E6253862D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321A5-E69C-4B78-B1B9-8E9BC2062242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73D32-7A4F-445C-8256-0D98E894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48F86-D960-4DCE-A66D-DA45F70D0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08838-E505-4778-AD10-AF11210C8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5F8A63B-47B1-47F7-A366-0063C3B04E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2EDD5DF-7782-4289-8557-E7B138AC86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text styles</a:t>
            </a:r>
          </a:p>
          <a:p>
            <a:pPr lvl="1"/>
            <a:r>
              <a:rPr lang="en-US" altLang="th-TH"/>
              <a:t>Second level</a:t>
            </a:r>
          </a:p>
          <a:p>
            <a:pPr lvl="2"/>
            <a:r>
              <a:rPr lang="en-US" altLang="th-TH"/>
              <a:t>Third level</a:t>
            </a:r>
          </a:p>
          <a:p>
            <a:pPr lvl="3"/>
            <a:r>
              <a:rPr lang="en-US" altLang="th-TH"/>
              <a:t>Fourth level</a:t>
            </a:r>
          </a:p>
          <a:p>
            <a:pPr lvl="4"/>
            <a:r>
              <a:rPr lang="en-US" altLang="th-TH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47561-71DC-4790-A68B-A830CCB3A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A69005-0C83-4869-BD74-E0D5A0047D0F}" type="datetimeFigureOut">
              <a:rPr lang="en-US"/>
              <a:pPr>
                <a:defRPr/>
              </a:pPr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3670C-73B9-4BF0-93FF-0363056F3B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D464D-E391-45EE-BE6A-B013337D2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C8BE64-EEA6-4973-B7D1-06C11561A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21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IDRLAB21040254\Data\Menschen\Menschen%20A1.2\DL\9\AB%20Lektion%2015,%20Basistraining,%201%20a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D3AAA4B1-22D7-4AF3-81E3-2C6E982F6D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h-TH" alt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0911B4-CE5C-480E-9AF8-56666058E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771" t="22056" r="23887" b="20074"/>
          <a:stretch/>
        </p:blipFill>
        <p:spPr>
          <a:xfrm>
            <a:off x="0" y="609600"/>
            <a:ext cx="12192000" cy="5638800"/>
          </a:xfrm>
          <a:ln w="38100" cap="sq">
            <a:solidFill>
              <a:srgbClr val="0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DC4F4-B033-47B1-BD94-2913A67750F6}"/>
              </a:ext>
            </a:extLst>
          </p:cNvPr>
          <p:cNvSpPr txBox="1"/>
          <p:nvPr/>
        </p:nvSpPr>
        <p:spPr>
          <a:xfrm>
            <a:off x="9031288" y="144463"/>
            <a:ext cx="3109912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Arbeitsbuch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Seite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</a:t>
            </a:r>
          </a:p>
        </p:txBody>
      </p:sp>
      <p:pic>
        <p:nvPicPr>
          <p:cNvPr id="2" name="AB Lektion 15, Basistraining, 1 a.mp3">
            <a:hlinkClick r:id="" action="ppaction://media"/>
            <a:extLst>
              <a:ext uri="{FF2B5EF4-FFF2-40B4-BE49-F238E27FC236}">
                <a16:creationId xmlns:a16="http://schemas.microsoft.com/office/drawing/2014/main" id="{79EA166F-6522-40BA-9998-D74D76C7542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238" y="16906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2504F1F-6438-4EC9-A1E6-76ED4B9C45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h-TH" alt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B985CE-4256-4DCE-B8F8-1B857FD638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16" t="29816" r="25159" b="26862"/>
          <a:stretch/>
        </p:blipFill>
        <p:spPr>
          <a:xfrm>
            <a:off x="0" y="1377950"/>
            <a:ext cx="12150725" cy="4319588"/>
          </a:xfrm>
          <a:ln w="38100" cap="sq">
            <a:solidFill>
              <a:srgbClr val="0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D8EE03-7F7C-4E76-B2A9-8F2531497B68}"/>
              </a:ext>
            </a:extLst>
          </p:cNvPr>
          <p:cNvSpPr txBox="1"/>
          <p:nvPr/>
        </p:nvSpPr>
        <p:spPr>
          <a:xfrm>
            <a:off x="8820150" y="409575"/>
            <a:ext cx="310991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Arbeitsbuch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Seite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16827F18-4A5F-4739-99C6-95ECF31284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h-TH" alt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4ACB3D-4178-42CB-846E-B653C29A7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52" t="23673" r="23160" b="18133"/>
          <a:stretch/>
        </p:blipFill>
        <p:spPr>
          <a:xfrm>
            <a:off x="0" y="865188"/>
            <a:ext cx="12192000" cy="5627687"/>
          </a:xfrm>
          <a:ln w="38100" cap="sq">
            <a:solidFill>
              <a:srgbClr val="0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152654-489F-47C5-A31D-AEFFAF97811F}"/>
              </a:ext>
            </a:extLst>
          </p:cNvPr>
          <p:cNvSpPr txBox="1"/>
          <p:nvPr/>
        </p:nvSpPr>
        <p:spPr>
          <a:xfrm>
            <a:off x="9158288" y="144463"/>
            <a:ext cx="298291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Arbeitsbuch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Seite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686D-48FE-47D7-87EF-61F35CDDC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75" y="114300"/>
            <a:ext cx="11168063" cy="982663"/>
          </a:xfrm>
          <a:solidFill>
            <a:srgbClr val="FFFF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Worüber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schreibt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Marlene?</a:t>
            </a:r>
            <a:b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A: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über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ihre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Stadt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		B: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über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ihr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Stadtviertel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	   C: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über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ihre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Straße</a:t>
            </a:r>
            <a:endParaRPr lang="th-TH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123" name="Content Placeholder 4">
            <a:extLst>
              <a:ext uri="{FF2B5EF4-FFF2-40B4-BE49-F238E27FC236}">
                <a16:creationId xmlns:a16="http://schemas.microsoft.com/office/drawing/2014/main" id="{B6A1A514-BC82-453F-9FCD-1021152452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1950" y="1096963"/>
            <a:ext cx="9228138" cy="577056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61CA09-B992-4E26-B1F3-E5C14FCDF72C}"/>
              </a:ext>
            </a:extLst>
          </p:cNvPr>
          <p:cNvSpPr txBox="1"/>
          <p:nvPr/>
        </p:nvSpPr>
        <p:spPr>
          <a:xfrm>
            <a:off x="9580563" y="144463"/>
            <a:ext cx="2560637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Kursbuch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Seite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>
            <a:extLst>
              <a:ext uri="{FF2B5EF4-FFF2-40B4-BE49-F238E27FC236}">
                <a16:creationId xmlns:a16="http://schemas.microsoft.com/office/drawing/2014/main" id="{33EB5B9A-4A0B-4A44-A209-4CAAA013E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6" t="18855" r="26038" b="10956"/>
          <a:stretch>
            <a:fillRect/>
          </a:stretch>
        </p:blipFill>
        <p:spPr bwMode="auto">
          <a:xfrm>
            <a:off x="0" y="0"/>
            <a:ext cx="109680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D0ABD4-9352-4623-B1BC-7BD14CAF46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69" t="50000" r="35384" b="28400"/>
          <a:stretch/>
        </p:blipFill>
        <p:spPr>
          <a:xfrm>
            <a:off x="1697038" y="4375150"/>
            <a:ext cx="10494962" cy="2482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653AC7B0-A119-4A90-B396-4BB3AC672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h-TH" alt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36DF60-F06C-4B68-A14A-AFEE7B1FC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134" t="33372" r="27159" b="16517"/>
          <a:stretch/>
        </p:blipFill>
        <p:spPr>
          <a:xfrm>
            <a:off x="49213" y="874713"/>
            <a:ext cx="12093575" cy="5108575"/>
          </a:xfrm>
          <a:ln w="38100" cap="sq">
            <a:solidFill>
              <a:srgbClr val="0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E78EA6-C62A-4816-A236-0EEFB337575E}"/>
              </a:ext>
            </a:extLst>
          </p:cNvPr>
          <p:cNvSpPr txBox="1"/>
          <p:nvPr/>
        </p:nvSpPr>
        <p:spPr>
          <a:xfrm>
            <a:off x="9580563" y="144463"/>
            <a:ext cx="2560637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Kursbuch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Seite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222A406-47D2-412E-BCAC-E4A1F1A744EB}"/>
              </a:ext>
            </a:extLst>
          </p:cNvPr>
          <p:cNvSpPr txBox="1"/>
          <p:nvPr/>
        </p:nvSpPr>
        <p:spPr>
          <a:xfrm>
            <a:off x="528638" y="438150"/>
            <a:ext cx="10234612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sng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Makieren Sie gefällt, gefallen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sng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Umrahmen Sie das Nomen  die Hose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1.	Die Hose gefällt mir gut.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2.	Der Pullover gefällt mir gar nicht.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3.	Wie gefällt dir das Hemd?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4.	Gefallen dir die Schuhe?</a:t>
            </a: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AE30159-AF92-4631-B07D-7D6A44EB01D3}"/>
              </a:ext>
            </a:extLst>
          </p:cNvPr>
          <p:cNvGraphicFramePr>
            <a:graphicFrameLocks noGrp="1"/>
          </p:cNvGraphicFramePr>
          <p:nvPr/>
        </p:nvGraphicFramePr>
        <p:xfrm>
          <a:off x="528638" y="3827463"/>
          <a:ext cx="10874375" cy="2357438"/>
        </p:xfrm>
        <a:graphic>
          <a:graphicData uri="http://schemas.openxmlformats.org/drawingml/2006/table">
            <a:tbl>
              <a:tblPr firstRow="1" firstCol="1" bandRow="1"/>
              <a:tblGrid>
                <a:gridCol w="2131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1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5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75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2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solidFill>
                            <a:srgbClr val="002060"/>
                          </a:solidFill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Maskulin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0" dirty="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Der Pullover</a:t>
                      </a:r>
                      <a:endParaRPr lang="en-US" sz="32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mir gar nicht.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2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2060"/>
                          </a:solidFill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Neutral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0" dirty="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Wie</a:t>
                      </a:r>
                      <a:endParaRPr lang="en-US" sz="32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dir das Hemd?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7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solidFill>
                            <a:srgbClr val="002060"/>
                          </a:solidFill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Feminin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0" dirty="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Die Hose</a:t>
                      </a:r>
                      <a:endParaRPr lang="en-US" sz="32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mir gut.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2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2060"/>
                          </a:solidFill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Plural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err="1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dir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die </a:t>
                      </a:r>
                      <a:r>
                        <a:rPr lang="en-US" sz="3200" dirty="0" err="1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Schuhe</a:t>
                      </a: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?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22" name="Rectangle 12">
            <a:extLst>
              <a:ext uri="{FF2B5EF4-FFF2-40B4-BE49-F238E27FC236}">
                <a16:creationId xmlns:a16="http://schemas.microsoft.com/office/drawing/2014/main" id="{AA666CB4-F003-4FA3-8B8F-CBFB58059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8" y="3176588"/>
            <a:ext cx="2016125" cy="67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H Sarabun New" pitchFamily="34" charset="-34"/>
              </a:rPr>
              <a:t>Ergänzen Sie</a:t>
            </a: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TH Sarabun New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H Sarabun New" pitchFamily="34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99A1E8-5438-4544-9001-282B92E7209F}"/>
              </a:ext>
            </a:extLst>
          </p:cNvPr>
          <p:cNvSpPr txBox="1"/>
          <p:nvPr/>
        </p:nvSpPr>
        <p:spPr>
          <a:xfrm>
            <a:off x="5819775" y="2868613"/>
            <a:ext cx="6248400" cy="6461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Jacken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gefällt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gefallen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BC68-52D5-4991-8215-A0A91FA66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63" y="214313"/>
            <a:ext cx="10515600" cy="933450"/>
          </a:xfrm>
          <a:solidFill>
            <a:schemeClr val="accent1">
              <a:lumMod val="75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err="1">
                <a:solidFill>
                  <a:schemeClr val="bg1"/>
                </a:solidFill>
              </a:rPr>
              <a:t>Ergänzen</a:t>
            </a:r>
            <a:r>
              <a:rPr lang="en-US" b="1" dirty="0">
                <a:solidFill>
                  <a:schemeClr val="bg1"/>
                </a:solidFill>
              </a:rPr>
              <a:t> Sie </a:t>
            </a:r>
            <a:r>
              <a:rPr lang="en-US" b="1" i="1" dirty="0" err="1">
                <a:solidFill>
                  <a:schemeClr val="bg1"/>
                </a:solidFill>
              </a:rPr>
              <a:t>gefällt</a:t>
            </a:r>
            <a:r>
              <a:rPr lang="en-US" b="1" i="1" dirty="0">
                <a:solidFill>
                  <a:schemeClr val="bg1"/>
                </a:solidFill>
              </a:rPr>
              <a:t>/ </a:t>
            </a:r>
            <a:r>
              <a:rPr lang="en-US" b="1" i="1" dirty="0" err="1">
                <a:solidFill>
                  <a:schemeClr val="bg1"/>
                </a:solidFill>
              </a:rPr>
              <a:t>gefallen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7081BB-D3EF-4E35-B454-DF25DCA77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5400" dirty="0">
                <a:solidFill>
                  <a:srgbClr val="0070C0"/>
                </a:solidFill>
                <a:latin typeface="Arial Black" panose="020B0A04020102020204" pitchFamily="34" charset="0"/>
              </a:rPr>
              <a:t>A: Wie ________ dir die Hose?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5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5400" dirty="0">
                <a:solidFill>
                  <a:srgbClr val="0070C0"/>
                </a:solidFill>
                <a:latin typeface="Arial Black" panose="020B0A04020102020204" pitchFamily="34" charset="0"/>
              </a:rPr>
              <a:t>B: Die ________ mir sehr gut, die ist modern.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62F1646-8F74-454A-B2B8-CEAB6B51D4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EBCF2-42CA-4D51-8869-DF2A0885A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588" y="2141538"/>
            <a:ext cx="11555412" cy="43513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4400" dirty="0">
                <a:solidFill>
                  <a:srgbClr val="0070C0"/>
                </a:solidFill>
                <a:latin typeface="Arial Black" panose="020B0A04020102020204" pitchFamily="34" charset="0"/>
              </a:rPr>
              <a:t>A: Wie ___________ euch die Schuhe?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4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4400" dirty="0">
                <a:solidFill>
                  <a:srgbClr val="0070C0"/>
                </a:solidFill>
                <a:latin typeface="Arial Black" panose="020B0A04020102020204" pitchFamily="34" charset="0"/>
              </a:rPr>
              <a:t>B: Die ___________ uns gar nicht, die sind altmodisch.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AD96A4F-39CD-40AA-9E9C-2AB6174AB21D}"/>
              </a:ext>
            </a:extLst>
          </p:cNvPr>
          <p:cNvSpPr txBox="1">
            <a:spLocks/>
          </p:cNvSpPr>
          <p:nvPr/>
        </p:nvSpPr>
        <p:spPr>
          <a:xfrm>
            <a:off x="690563" y="214313"/>
            <a:ext cx="10515600" cy="9334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Ergänzen Sie </a:t>
            </a:r>
            <a:r>
              <a:rPr kumimoji="0" lang="en-US" sz="44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gefällt/ gefallen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E2E58C-E50D-4876-BAB1-F45367F11B79}"/>
              </a:ext>
            </a:extLst>
          </p:cNvPr>
          <p:cNvSpPr txBox="1">
            <a:spLocks/>
          </p:cNvSpPr>
          <p:nvPr/>
        </p:nvSpPr>
        <p:spPr>
          <a:xfrm>
            <a:off x="690563" y="214313"/>
            <a:ext cx="10515600" cy="9334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Ergänzen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Sie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gefällt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/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gefallen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</a:t>
            </a:r>
          </a:p>
        </p:txBody>
      </p:sp>
      <p:sp>
        <p:nvSpPr>
          <p:cNvPr id="11267" name="TextBox 5">
            <a:extLst>
              <a:ext uri="{FF2B5EF4-FFF2-40B4-BE49-F238E27FC236}">
                <a16:creationId xmlns:a16="http://schemas.microsoft.com/office/drawing/2014/main" id="{648FFFB1-C922-44AA-A14B-37493E42D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00" y="1660525"/>
            <a:ext cx="105156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th-TH" sz="5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ordia New" panose="020B0304020202020204" pitchFamily="34" charset="-34"/>
              </a:rPr>
              <a:t>A:  Wie ___________ Peter das Hemd?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th-TH" sz="5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Cordia New" panose="020B0304020202020204" pitchFamily="34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th-TH" sz="5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ordia New" panose="020B0304020202020204" pitchFamily="34" charset="-34"/>
              </a:rPr>
              <a:t>B: Das ___________ ihm gut, die Farbe gefällt ihm.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6525A015-BB56-492D-9EBC-AD7382EDC5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661BA-93E4-421B-985F-C4EB47ADE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5400" dirty="0">
                <a:solidFill>
                  <a:srgbClr val="0070C0"/>
                </a:solidFill>
                <a:latin typeface="Arial Black" panose="020B0A04020102020204" pitchFamily="34" charset="0"/>
              </a:rPr>
              <a:t>A: Wie __________ Anna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5400" dirty="0">
                <a:solidFill>
                  <a:srgbClr val="0070C0"/>
                </a:solidFill>
                <a:latin typeface="Arial Black" panose="020B0A04020102020204" pitchFamily="34" charset="0"/>
              </a:rPr>
              <a:t>der Rock?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5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5400" dirty="0">
                <a:solidFill>
                  <a:srgbClr val="0070C0"/>
                </a:solidFill>
                <a:latin typeface="Arial Black" panose="020B0A04020102020204" pitchFamily="34" charset="0"/>
              </a:rPr>
              <a:t>B: Der ___________ ihr nicht, die Farbe gefällt ihr nicht.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334247A-CDD3-4D3F-A4E3-A59E689BA7DC}"/>
              </a:ext>
            </a:extLst>
          </p:cNvPr>
          <p:cNvSpPr txBox="1">
            <a:spLocks/>
          </p:cNvSpPr>
          <p:nvPr/>
        </p:nvSpPr>
        <p:spPr>
          <a:xfrm>
            <a:off x="690563" y="214313"/>
            <a:ext cx="10515600" cy="9334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Ergänzen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Sie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gefällt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/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gefallen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FCC40730-A770-4597-88A4-C32FC99C1A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978A6077-C566-4C62-B03F-A7CAC5EA6E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th-TH" sz="5400">
                <a:solidFill>
                  <a:srgbClr val="0070C0"/>
                </a:solidFill>
                <a:latin typeface="Arial Black" panose="020B0A04020102020204" pitchFamily="34" charset="0"/>
              </a:rPr>
              <a:t>A</a:t>
            </a:r>
            <a:r>
              <a:rPr lang="de-DE" altLang="th-TH" sz="5400" b="1">
                <a:solidFill>
                  <a:srgbClr val="0070C0"/>
                </a:solidFill>
                <a:latin typeface="Arial Black" panose="020B0A04020102020204" pitchFamily="34" charset="0"/>
              </a:rPr>
              <a:t>: Wie ____________ Anna und Peter der Pullover?</a:t>
            </a:r>
          </a:p>
          <a:p>
            <a:pPr eaLnBrk="1" hangingPunct="1"/>
            <a:endParaRPr lang="de-DE" altLang="th-TH" sz="5400" b="1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eaLnBrk="1" hangingPunct="1"/>
            <a:r>
              <a:rPr lang="de-DE" altLang="th-TH" sz="5400" b="1">
                <a:solidFill>
                  <a:srgbClr val="0070C0"/>
                </a:solidFill>
                <a:latin typeface="Arial Black" panose="020B0A04020102020204" pitchFamily="34" charset="0"/>
              </a:rPr>
              <a:t>B: Der ____________ ihnen gut, der ist sehr schön.</a:t>
            </a:r>
          </a:p>
          <a:p>
            <a:pPr eaLnBrk="1" hangingPunct="1"/>
            <a:endParaRPr lang="en-US" alt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84B88D-AF40-4D9F-AA0B-A2C7DCEE6A89}"/>
              </a:ext>
            </a:extLst>
          </p:cNvPr>
          <p:cNvSpPr txBox="1">
            <a:spLocks/>
          </p:cNvSpPr>
          <p:nvPr/>
        </p:nvSpPr>
        <p:spPr>
          <a:xfrm>
            <a:off x="690563" y="214313"/>
            <a:ext cx="10515600" cy="9334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Ergänzen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Sie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gefällt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/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gefallen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A46AE18-E988-40AE-A28C-B5EF1F7288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F347D-EC89-4FFD-8A39-B4BC95B8E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5400" b="1" dirty="0">
                <a:solidFill>
                  <a:srgbClr val="0070C0"/>
                </a:solidFill>
                <a:latin typeface="Arial Black" panose="020B0A04020102020204" pitchFamily="34" charset="0"/>
              </a:rPr>
              <a:t>A: Wie _____________ Ihnen das Kleid?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5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5400" b="1" dirty="0">
                <a:solidFill>
                  <a:srgbClr val="0070C0"/>
                </a:solidFill>
                <a:latin typeface="Arial Black" panose="020B0A04020102020204" pitchFamily="34" charset="0"/>
              </a:rPr>
              <a:t>B: Das ____________ mir gut,das passt  mir.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7906EA-9FC0-4D5D-9521-4C1D70A6B119}"/>
              </a:ext>
            </a:extLst>
          </p:cNvPr>
          <p:cNvSpPr txBox="1">
            <a:spLocks/>
          </p:cNvSpPr>
          <p:nvPr/>
        </p:nvSpPr>
        <p:spPr>
          <a:xfrm>
            <a:off x="690563" y="214313"/>
            <a:ext cx="10515600" cy="9334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Ergänzen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Sie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gefällt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/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gefallen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286</Words>
  <Application>Microsoft Office PowerPoint</Application>
  <PresentationFormat>แบบจอกว้าง</PresentationFormat>
  <Paragraphs>55</Paragraphs>
  <Slides>13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Comic Sans MS</vt:lpstr>
      <vt:lpstr>TH Sarabun New</vt:lpstr>
      <vt:lpstr>Office Theme</vt:lpstr>
      <vt:lpstr>งานนำเสนอ PowerPoint</vt:lpstr>
      <vt:lpstr>งานนำเสนอ PowerPoint</vt:lpstr>
      <vt:lpstr>งานนำเสนอ PowerPoint</vt:lpstr>
      <vt:lpstr>Worüber schreibt Marlene? A: über ihre Stadt  B: über ihr Stadtviertel     C: über ihre Straße</vt:lpstr>
      <vt:lpstr>งานนำเสนอ PowerPoint</vt:lpstr>
      <vt:lpstr>งานนำเสนอ PowerPoint</vt:lpstr>
      <vt:lpstr>งานนำเสนอ PowerPoint</vt:lpstr>
      <vt:lpstr>Ergänzen Sie gefällt/ gefallen.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wan maliwan</dc:creator>
  <cp:lastModifiedBy>wan maliwan</cp:lastModifiedBy>
  <cp:revision>1</cp:revision>
  <dcterms:created xsi:type="dcterms:W3CDTF">2024-02-22T04:41:48Z</dcterms:created>
  <dcterms:modified xsi:type="dcterms:W3CDTF">2024-02-22T04:45:40Z</dcterms:modified>
</cp:coreProperties>
</file>