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8" r:id="rId2"/>
    <p:sldId id="312" r:id="rId3"/>
    <p:sldId id="318" r:id="rId4"/>
    <p:sldId id="313" r:id="rId5"/>
    <p:sldId id="310" r:id="rId6"/>
    <p:sldId id="311" r:id="rId7"/>
    <p:sldId id="309" r:id="rId8"/>
    <p:sldId id="314" r:id="rId9"/>
    <p:sldId id="315" r:id="rId10"/>
    <p:sldId id="316" r:id="rId11"/>
    <p:sldId id="317" r:id="rId12"/>
  </p:sldIdLst>
  <p:sldSz cx="12192000" cy="6858000"/>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0" autoAdjust="0"/>
    <p:restoredTop sz="94660"/>
  </p:normalViewPr>
  <p:slideViewPr>
    <p:cSldViewPr snapToGrid="0">
      <p:cViewPr varScale="1">
        <p:scale>
          <a:sx n="58" d="100"/>
          <a:sy n="58" d="100"/>
        </p:scale>
        <p:origin x="96"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h-T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h-TH"/>
          </a:p>
        </p:txBody>
      </p:sp>
      <p:sp>
        <p:nvSpPr>
          <p:cNvPr id="4" name="Date Placeholder 3">
            <a:extLst>
              <a:ext uri="{FF2B5EF4-FFF2-40B4-BE49-F238E27FC236}">
                <a16:creationId xmlns:a16="http://schemas.microsoft.com/office/drawing/2014/main" id="{7038528D-90F8-48F2-AF9B-2AE59BB84766}"/>
              </a:ext>
            </a:extLst>
          </p:cNvPr>
          <p:cNvSpPr>
            <a:spLocks noGrp="1"/>
          </p:cNvSpPr>
          <p:nvPr>
            <p:ph type="dt" sz="half" idx="10"/>
          </p:nvPr>
        </p:nvSpPr>
        <p:spPr/>
        <p:txBody>
          <a:bodyPr/>
          <a:lstStyle>
            <a:lvl1pPr>
              <a:defRPr/>
            </a:lvl1pPr>
          </a:lstStyle>
          <a:p>
            <a:pPr>
              <a:defRPr/>
            </a:pPr>
            <a:fld id="{4B32D44A-45DC-430A-9C80-B4776786669B}" type="datetimeFigureOut">
              <a:rPr lang="th-TH"/>
              <a:pPr>
                <a:defRPr/>
              </a:pPr>
              <a:t>19/02/67</a:t>
            </a:fld>
            <a:endParaRPr lang="th-TH"/>
          </a:p>
        </p:txBody>
      </p:sp>
      <p:sp>
        <p:nvSpPr>
          <p:cNvPr id="5" name="Footer Placeholder 4">
            <a:extLst>
              <a:ext uri="{FF2B5EF4-FFF2-40B4-BE49-F238E27FC236}">
                <a16:creationId xmlns:a16="http://schemas.microsoft.com/office/drawing/2014/main" id="{2A540545-AC4A-4352-90B6-BD3C92C709A9}"/>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5">
            <a:extLst>
              <a:ext uri="{FF2B5EF4-FFF2-40B4-BE49-F238E27FC236}">
                <a16:creationId xmlns:a16="http://schemas.microsoft.com/office/drawing/2014/main" id="{EDB3A063-04DA-4C5D-90D4-13F0B906FC13}"/>
              </a:ext>
            </a:extLst>
          </p:cNvPr>
          <p:cNvSpPr>
            <a:spLocks noGrp="1"/>
          </p:cNvSpPr>
          <p:nvPr>
            <p:ph type="sldNum" sz="quarter" idx="12"/>
          </p:nvPr>
        </p:nvSpPr>
        <p:spPr/>
        <p:txBody>
          <a:bodyPr/>
          <a:lstStyle>
            <a:lvl1pPr>
              <a:defRPr/>
            </a:lvl1pPr>
          </a:lstStyle>
          <a:p>
            <a:pPr>
              <a:defRPr/>
            </a:pPr>
            <a:fld id="{1029F912-3729-4B7E-9A14-337D25040FFD}" type="slidenum">
              <a:rPr lang="th-TH" altLang="en-US"/>
              <a:pPr>
                <a:defRPr/>
              </a:pPr>
              <a:t>‹#›</a:t>
            </a:fld>
            <a:endParaRPr lang="th-TH" altLang="en-US"/>
          </a:p>
        </p:txBody>
      </p:sp>
    </p:spTree>
    <p:extLst>
      <p:ext uri="{BB962C8B-B14F-4D97-AF65-F5344CB8AC3E}">
        <p14:creationId xmlns:p14="http://schemas.microsoft.com/office/powerpoint/2010/main" val="231324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02283E99-0FB6-4D20-8D38-81C716F60C78}"/>
              </a:ext>
            </a:extLst>
          </p:cNvPr>
          <p:cNvSpPr>
            <a:spLocks noGrp="1"/>
          </p:cNvSpPr>
          <p:nvPr>
            <p:ph type="dt" sz="half" idx="10"/>
          </p:nvPr>
        </p:nvSpPr>
        <p:spPr/>
        <p:txBody>
          <a:bodyPr/>
          <a:lstStyle>
            <a:lvl1pPr>
              <a:defRPr/>
            </a:lvl1pPr>
          </a:lstStyle>
          <a:p>
            <a:pPr>
              <a:defRPr/>
            </a:pPr>
            <a:fld id="{7A2B47D0-EE88-4728-AF87-A997F77363BE}" type="datetimeFigureOut">
              <a:rPr lang="th-TH"/>
              <a:pPr>
                <a:defRPr/>
              </a:pPr>
              <a:t>19/02/67</a:t>
            </a:fld>
            <a:endParaRPr lang="th-TH"/>
          </a:p>
        </p:txBody>
      </p:sp>
      <p:sp>
        <p:nvSpPr>
          <p:cNvPr id="5" name="Footer Placeholder 4">
            <a:extLst>
              <a:ext uri="{FF2B5EF4-FFF2-40B4-BE49-F238E27FC236}">
                <a16:creationId xmlns:a16="http://schemas.microsoft.com/office/drawing/2014/main" id="{17FDD91C-5E96-48B4-837E-BA1BE6D9CDC6}"/>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5">
            <a:extLst>
              <a:ext uri="{FF2B5EF4-FFF2-40B4-BE49-F238E27FC236}">
                <a16:creationId xmlns:a16="http://schemas.microsoft.com/office/drawing/2014/main" id="{972C9448-250F-4E4A-80A7-DEDD15F86E79}"/>
              </a:ext>
            </a:extLst>
          </p:cNvPr>
          <p:cNvSpPr>
            <a:spLocks noGrp="1"/>
          </p:cNvSpPr>
          <p:nvPr>
            <p:ph type="sldNum" sz="quarter" idx="12"/>
          </p:nvPr>
        </p:nvSpPr>
        <p:spPr/>
        <p:txBody>
          <a:bodyPr/>
          <a:lstStyle>
            <a:lvl1pPr>
              <a:defRPr/>
            </a:lvl1pPr>
          </a:lstStyle>
          <a:p>
            <a:pPr>
              <a:defRPr/>
            </a:pPr>
            <a:fld id="{A55B532F-5B02-4D00-BAFD-CE415F19F7EE}" type="slidenum">
              <a:rPr lang="th-TH" altLang="en-US"/>
              <a:pPr>
                <a:defRPr/>
              </a:pPr>
              <a:t>‹#›</a:t>
            </a:fld>
            <a:endParaRPr lang="th-TH" altLang="en-US"/>
          </a:p>
        </p:txBody>
      </p:sp>
    </p:spTree>
    <p:extLst>
      <p:ext uri="{BB962C8B-B14F-4D97-AF65-F5344CB8AC3E}">
        <p14:creationId xmlns:p14="http://schemas.microsoft.com/office/powerpoint/2010/main" val="1482854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h-T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644FDC-E560-4E6A-8979-AA838AF6CC84}"/>
              </a:ext>
            </a:extLst>
          </p:cNvPr>
          <p:cNvSpPr>
            <a:spLocks noGrp="1"/>
          </p:cNvSpPr>
          <p:nvPr>
            <p:ph type="dt" sz="half" idx="10"/>
          </p:nvPr>
        </p:nvSpPr>
        <p:spPr/>
        <p:txBody>
          <a:bodyPr/>
          <a:lstStyle>
            <a:lvl1pPr>
              <a:defRPr/>
            </a:lvl1pPr>
          </a:lstStyle>
          <a:p>
            <a:pPr>
              <a:defRPr/>
            </a:pPr>
            <a:fld id="{C55DE6FD-D02F-4861-BAA8-FC8BB1987648}" type="datetimeFigureOut">
              <a:rPr lang="th-TH"/>
              <a:pPr>
                <a:defRPr/>
              </a:pPr>
              <a:t>19/02/67</a:t>
            </a:fld>
            <a:endParaRPr lang="th-TH"/>
          </a:p>
        </p:txBody>
      </p:sp>
      <p:sp>
        <p:nvSpPr>
          <p:cNvPr id="5" name="Footer Placeholder 4">
            <a:extLst>
              <a:ext uri="{FF2B5EF4-FFF2-40B4-BE49-F238E27FC236}">
                <a16:creationId xmlns:a16="http://schemas.microsoft.com/office/drawing/2014/main" id="{9D6C979C-CC6F-454B-BB8D-E436947B6EE0}"/>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5">
            <a:extLst>
              <a:ext uri="{FF2B5EF4-FFF2-40B4-BE49-F238E27FC236}">
                <a16:creationId xmlns:a16="http://schemas.microsoft.com/office/drawing/2014/main" id="{AAE45E3D-FF52-47FB-AA7B-48D0883ACAA4}"/>
              </a:ext>
            </a:extLst>
          </p:cNvPr>
          <p:cNvSpPr>
            <a:spLocks noGrp="1"/>
          </p:cNvSpPr>
          <p:nvPr>
            <p:ph type="sldNum" sz="quarter" idx="12"/>
          </p:nvPr>
        </p:nvSpPr>
        <p:spPr/>
        <p:txBody>
          <a:bodyPr/>
          <a:lstStyle>
            <a:lvl1pPr>
              <a:defRPr/>
            </a:lvl1pPr>
          </a:lstStyle>
          <a:p>
            <a:pPr>
              <a:defRPr/>
            </a:pPr>
            <a:fld id="{9BBADF6C-D8E5-4A3C-A01B-9A2C5D14EEEF}" type="slidenum">
              <a:rPr lang="th-TH" altLang="en-US"/>
              <a:pPr>
                <a:defRPr/>
              </a:pPr>
              <a:t>‹#›</a:t>
            </a:fld>
            <a:endParaRPr lang="th-TH" altLang="en-US"/>
          </a:p>
        </p:txBody>
      </p:sp>
    </p:spTree>
    <p:extLst>
      <p:ext uri="{BB962C8B-B14F-4D97-AF65-F5344CB8AC3E}">
        <p14:creationId xmlns:p14="http://schemas.microsoft.com/office/powerpoint/2010/main" val="412570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3">
            <a:extLst>
              <a:ext uri="{FF2B5EF4-FFF2-40B4-BE49-F238E27FC236}">
                <a16:creationId xmlns:a16="http://schemas.microsoft.com/office/drawing/2014/main" id="{5BC70152-D4A2-48C0-9E18-6C4D13D2AAF9}"/>
              </a:ext>
            </a:extLst>
          </p:cNvPr>
          <p:cNvSpPr>
            <a:spLocks noGrp="1"/>
          </p:cNvSpPr>
          <p:nvPr>
            <p:ph type="dt" sz="half" idx="10"/>
          </p:nvPr>
        </p:nvSpPr>
        <p:spPr/>
        <p:txBody>
          <a:bodyPr/>
          <a:lstStyle>
            <a:lvl1pPr>
              <a:defRPr/>
            </a:lvl1pPr>
          </a:lstStyle>
          <a:p>
            <a:pPr>
              <a:defRPr/>
            </a:pPr>
            <a:fld id="{3447849A-ED92-4F07-AF1F-49B32485D8FB}" type="datetimeFigureOut">
              <a:rPr lang="th-TH"/>
              <a:pPr>
                <a:defRPr/>
              </a:pPr>
              <a:t>19/02/67</a:t>
            </a:fld>
            <a:endParaRPr lang="th-TH"/>
          </a:p>
        </p:txBody>
      </p:sp>
      <p:sp>
        <p:nvSpPr>
          <p:cNvPr id="6" name="Footer Placeholder 4">
            <a:extLst>
              <a:ext uri="{FF2B5EF4-FFF2-40B4-BE49-F238E27FC236}">
                <a16:creationId xmlns:a16="http://schemas.microsoft.com/office/drawing/2014/main" id="{A538F1FA-46FE-45B3-A92B-2729BAE06E70}"/>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5">
            <a:extLst>
              <a:ext uri="{FF2B5EF4-FFF2-40B4-BE49-F238E27FC236}">
                <a16:creationId xmlns:a16="http://schemas.microsoft.com/office/drawing/2014/main" id="{3D734078-5C9E-40D5-8BC1-313D94C67ECF}"/>
              </a:ext>
            </a:extLst>
          </p:cNvPr>
          <p:cNvSpPr>
            <a:spLocks noGrp="1"/>
          </p:cNvSpPr>
          <p:nvPr>
            <p:ph type="sldNum" sz="quarter" idx="12"/>
          </p:nvPr>
        </p:nvSpPr>
        <p:spPr/>
        <p:txBody>
          <a:bodyPr/>
          <a:lstStyle>
            <a:lvl1pPr>
              <a:defRPr/>
            </a:lvl1pPr>
          </a:lstStyle>
          <a:p>
            <a:pPr>
              <a:defRPr/>
            </a:pPr>
            <a:fld id="{4CF627CA-4EBE-4F59-91A3-C1A903983264}" type="slidenum">
              <a:rPr lang="th-TH" altLang="en-US"/>
              <a:pPr>
                <a:defRPr/>
              </a:pPr>
              <a:t>‹#›</a:t>
            </a:fld>
            <a:endParaRPr lang="th-TH" altLang="en-US"/>
          </a:p>
        </p:txBody>
      </p:sp>
    </p:spTree>
    <p:extLst>
      <p:ext uri="{BB962C8B-B14F-4D97-AF65-F5344CB8AC3E}">
        <p14:creationId xmlns:p14="http://schemas.microsoft.com/office/powerpoint/2010/main" val="915695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h-T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Date Placeholder 3">
            <a:extLst>
              <a:ext uri="{FF2B5EF4-FFF2-40B4-BE49-F238E27FC236}">
                <a16:creationId xmlns:a16="http://schemas.microsoft.com/office/drawing/2014/main" id="{88E99FC6-3466-4A4A-B7A8-50D60EAB2949}"/>
              </a:ext>
            </a:extLst>
          </p:cNvPr>
          <p:cNvSpPr>
            <a:spLocks noGrp="1"/>
          </p:cNvSpPr>
          <p:nvPr>
            <p:ph type="dt" sz="half" idx="10"/>
          </p:nvPr>
        </p:nvSpPr>
        <p:spPr/>
        <p:txBody>
          <a:bodyPr/>
          <a:lstStyle>
            <a:lvl1pPr>
              <a:defRPr/>
            </a:lvl1pPr>
          </a:lstStyle>
          <a:p>
            <a:pPr>
              <a:defRPr/>
            </a:pPr>
            <a:fld id="{BC54E2A8-8B81-4FA0-9677-73F1A8C83302}" type="datetimeFigureOut">
              <a:rPr lang="th-TH"/>
              <a:pPr>
                <a:defRPr/>
              </a:pPr>
              <a:t>19/02/67</a:t>
            </a:fld>
            <a:endParaRPr lang="th-TH"/>
          </a:p>
        </p:txBody>
      </p:sp>
      <p:sp>
        <p:nvSpPr>
          <p:cNvPr id="8" name="Footer Placeholder 4">
            <a:extLst>
              <a:ext uri="{FF2B5EF4-FFF2-40B4-BE49-F238E27FC236}">
                <a16:creationId xmlns:a16="http://schemas.microsoft.com/office/drawing/2014/main" id="{03BDBD3E-23B9-4A1A-B68D-AF2A4783A7DF}"/>
              </a:ext>
            </a:extLst>
          </p:cNvPr>
          <p:cNvSpPr>
            <a:spLocks noGrp="1"/>
          </p:cNvSpPr>
          <p:nvPr>
            <p:ph type="ftr" sz="quarter" idx="11"/>
          </p:nvPr>
        </p:nvSpPr>
        <p:spPr/>
        <p:txBody>
          <a:bodyPr/>
          <a:lstStyle>
            <a:lvl1pPr>
              <a:defRPr/>
            </a:lvl1pPr>
          </a:lstStyle>
          <a:p>
            <a:pPr>
              <a:defRPr/>
            </a:pPr>
            <a:endParaRPr lang="th-TH"/>
          </a:p>
        </p:txBody>
      </p:sp>
      <p:sp>
        <p:nvSpPr>
          <p:cNvPr id="9" name="Slide Number Placeholder 5">
            <a:extLst>
              <a:ext uri="{FF2B5EF4-FFF2-40B4-BE49-F238E27FC236}">
                <a16:creationId xmlns:a16="http://schemas.microsoft.com/office/drawing/2014/main" id="{50DA3A8C-6476-4146-A7D7-9FA9F48E0D95}"/>
              </a:ext>
            </a:extLst>
          </p:cNvPr>
          <p:cNvSpPr>
            <a:spLocks noGrp="1"/>
          </p:cNvSpPr>
          <p:nvPr>
            <p:ph type="sldNum" sz="quarter" idx="12"/>
          </p:nvPr>
        </p:nvSpPr>
        <p:spPr/>
        <p:txBody>
          <a:bodyPr/>
          <a:lstStyle>
            <a:lvl1pPr>
              <a:defRPr/>
            </a:lvl1pPr>
          </a:lstStyle>
          <a:p>
            <a:pPr>
              <a:defRPr/>
            </a:pPr>
            <a:fld id="{A61B9CC4-0935-4959-AFE6-766C38E5A325}" type="slidenum">
              <a:rPr lang="th-TH" altLang="en-US"/>
              <a:pPr>
                <a:defRPr/>
              </a:pPr>
              <a:t>‹#›</a:t>
            </a:fld>
            <a:endParaRPr lang="th-TH" altLang="en-US"/>
          </a:p>
        </p:txBody>
      </p:sp>
    </p:spTree>
    <p:extLst>
      <p:ext uri="{BB962C8B-B14F-4D97-AF65-F5344CB8AC3E}">
        <p14:creationId xmlns:p14="http://schemas.microsoft.com/office/powerpoint/2010/main" val="266706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Date Placeholder 3">
            <a:extLst>
              <a:ext uri="{FF2B5EF4-FFF2-40B4-BE49-F238E27FC236}">
                <a16:creationId xmlns:a16="http://schemas.microsoft.com/office/drawing/2014/main" id="{B107A391-915F-4454-BFB5-1FC4FA418BFE}"/>
              </a:ext>
            </a:extLst>
          </p:cNvPr>
          <p:cNvSpPr>
            <a:spLocks noGrp="1"/>
          </p:cNvSpPr>
          <p:nvPr>
            <p:ph type="dt" sz="half" idx="10"/>
          </p:nvPr>
        </p:nvSpPr>
        <p:spPr/>
        <p:txBody>
          <a:bodyPr/>
          <a:lstStyle>
            <a:lvl1pPr>
              <a:defRPr/>
            </a:lvl1pPr>
          </a:lstStyle>
          <a:p>
            <a:pPr>
              <a:defRPr/>
            </a:pPr>
            <a:fld id="{54A2283A-FE64-4B2D-AFD3-6263A1E21DF7}" type="datetimeFigureOut">
              <a:rPr lang="th-TH"/>
              <a:pPr>
                <a:defRPr/>
              </a:pPr>
              <a:t>19/02/67</a:t>
            </a:fld>
            <a:endParaRPr lang="th-TH"/>
          </a:p>
        </p:txBody>
      </p:sp>
      <p:sp>
        <p:nvSpPr>
          <p:cNvPr id="4" name="Footer Placeholder 4">
            <a:extLst>
              <a:ext uri="{FF2B5EF4-FFF2-40B4-BE49-F238E27FC236}">
                <a16:creationId xmlns:a16="http://schemas.microsoft.com/office/drawing/2014/main" id="{274FB3B8-73DA-404E-B52A-6B950D5E7B9D}"/>
              </a:ext>
            </a:extLst>
          </p:cNvPr>
          <p:cNvSpPr>
            <a:spLocks noGrp="1"/>
          </p:cNvSpPr>
          <p:nvPr>
            <p:ph type="ftr" sz="quarter" idx="11"/>
          </p:nvPr>
        </p:nvSpPr>
        <p:spPr/>
        <p:txBody>
          <a:bodyPr/>
          <a:lstStyle>
            <a:lvl1pPr>
              <a:defRPr/>
            </a:lvl1pPr>
          </a:lstStyle>
          <a:p>
            <a:pPr>
              <a:defRPr/>
            </a:pPr>
            <a:endParaRPr lang="th-TH"/>
          </a:p>
        </p:txBody>
      </p:sp>
      <p:sp>
        <p:nvSpPr>
          <p:cNvPr id="5" name="Slide Number Placeholder 5">
            <a:extLst>
              <a:ext uri="{FF2B5EF4-FFF2-40B4-BE49-F238E27FC236}">
                <a16:creationId xmlns:a16="http://schemas.microsoft.com/office/drawing/2014/main" id="{83656EF0-4FA4-4BA4-83A2-DA38D6089598}"/>
              </a:ext>
            </a:extLst>
          </p:cNvPr>
          <p:cNvSpPr>
            <a:spLocks noGrp="1"/>
          </p:cNvSpPr>
          <p:nvPr>
            <p:ph type="sldNum" sz="quarter" idx="12"/>
          </p:nvPr>
        </p:nvSpPr>
        <p:spPr/>
        <p:txBody>
          <a:bodyPr/>
          <a:lstStyle>
            <a:lvl1pPr>
              <a:defRPr/>
            </a:lvl1pPr>
          </a:lstStyle>
          <a:p>
            <a:pPr>
              <a:defRPr/>
            </a:pPr>
            <a:fld id="{C4C4BED0-8E23-4C2E-8B1E-B1EA8C73911E}" type="slidenum">
              <a:rPr lang="th-TH" altLang="en-US"/>
              <a:pPr>
                <a:defRPr/>
              </a:pPr>
              <a:t>‹#›</a:t>
            </a:fld>
            <a:endParaRPr lang="th-TH" altLang="en-US"/>
          </a:p>
        </p:txBody>
      </p:sp>
    </p:spTree>
    <p:extLst>
      <p:ext uri="{BB962C8B-B14F-4D97-AF65-F5344CB8AC3E}">
        <p14:creationId xmlns:p14="http://schemas.microsoft.com/office/powerpoint/2010/main" val="184074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7A5870F-A3EE-43C2-9299-F4FBCE71EFDE}"/>
              </a:ext>
            </a:extLst>
          </p:cNvPr>
          <p:cNvSpPr>
            <a:spLocks noGrp="1"/>
          </p:cNvSpPr>
          <p:nvPr>
            <p:ph type="dt" sz="half" idx="10"/>
          </p:nvPr>
        </p:nvSpPr>
        <p:spPr/>
        <p:txBody>
          <a:bodyPr/>
          <a:lstStyle>
            <a:lvl1pPr>
              <a:defRPr/>
            </a:lvl1pPr>
          </a:lstStyle>
          <a:p>
            <a:pPr>
              <a:defRPr/>
            </a:pPr>
            <a:fld id="{E730CD9C-00AC-453C-B33A-8F68B0A1D11F}" type="datetimeFigureOut">
              <a:rPr lang="th-TH"/>
              <a:pPr>
                <a:defRPr/>
              </a:pPr>
              <a:t>19/02/67</a:t>
            </a:fld>
            <a:endParaRPr lang="th-TH"/>
          </a:p>
        </p:txBody>
      </p:sp>
      <p:sp>
        <p:nvSpPr>
          <p:cNvPr id="3" name="Footer Placeholder 4">
            <a:extLst>
              <a:ext uri="{FF2B5EF4-FFF2-40B4-BE49-F238E27FC236}">
                <a16:creationId xmlns:a16="http://schemas.microsoft.com/office/drawing/2014/main" id="{A4D014D8-1ECF-44B2-8BE2-50557BDDAD58}"/>
              </a:ext>
            </a:extLst>
          </p:cNvPr>
          <p:cNvSpPr>
            <a:spLocks noGrp="1"/>
          </p:cNvSpPr>
          <p:nvPr>
            <p:ph type="ftr" sz="quarter" idx="11"/>
          </p:nvPr>
        </p:nvSpPr>
        <p:spPr/>
        <p:txBody>
          <a:bodyPr/>
          <a:lstStyle>
            <a:lvl1pPr>
              <a:defRPr/>
            </a:lvl1pPr>
          </a:lstStyle>
          <a:p>
            <a:pPr>
              <a:defRPr/>
            </a:pPr>
            <a:endParaRPr lang="th-TH"/>
          </a:p>
        </p:txBody>
      </p:sp>
      <p:sp>
        <p:nvSpPr>
          <p:cNvPr id="4" name="Slide Number Placeholder 5">
            <a:extLst>
              <a:ext uri="{FF2B5EF4-FFF2-40B4-BE49-F238E27FC236}">
                <a16:creationId xmlns:a16="http://schemas.microsoft.com/office/drawing/2014/main" id="{4A58737E-6D6C-44EB-B81E-D517930F348F}"/>
              </a:ext>
            </a:extLst>
          </p:cNvPr>
          <p:cNvSpPr>
            <a:spLocks noGrp="1"/>
          </p:cNvSpPr>
          <p:nvPr>
            <p:ph type="sldNum" sz="quarter" idx="12"/>
          </p:nvPr>
        </p:nvSpPr>
        <p:spPr/>
        <p:txBody>
          <a:bodyPr/>
          <a:lstStyle>
            <a:lvl1pPr>
              <a:defRPr/>
            </a:lvl1pPr>
          </a:lstStyle>
          <a:p>
            <a:pPr>
              <a:defRPr/>
            </a:pPr>
            <a:fld id="{38986240-35C4-46F4-AB89-F28B7548F5C0}" type="slidenum">
              <a:rPr lang="th-TH" altLang="en-US"/>
              <a:pPr>
                <a:defRPr/>
              </a:pPr>
              <a:t>‹#›</a:t>
            </a:fld>
            <a:endParaRPr lang="th-TH" altLang="en-US"/>
          </a:p>
        </p:txBody>
      </p:sp>
    </p:spTree>
    <p:extLst>
      <p:ext uri="{BB962C8B-B14F-4D97-AF65-F5344CB8AC3E}">
        <p14:creationId xmlns:p14="http://schemas.microsoft.com/office/powerpoint/2010/main" val="2078569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h-T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A448A0E-06D4-46B0-9D52-E68276D8EB8D}"/>
              </a:ext>
            </a:extLst>
          </p:cNvPr>
          <p:cNvSpPr>
            <a:spLocks noGrp="1"/>
          </p:cNvSpPr>
          <p:nvPr>
            <p:ph type="dt" sz="half" idx="10"/>
          </p:nvPr>
        </p:nvSpPr>
        <p:spPr/>
        <p:txBody>
          <a:bodyPr/>
          <a:lstStyle>
            <a:lvl1pPr>
              <a:defRPr/>
            </a:lvl1pPr>
          </a:lstStyle>
          <a:p>
            <a:pPr>
              <a:defRPr/>
            </a:pPr>
            <a:fld id="{11342F57-5E17-445C-A1EC-C8D28E99BE83}" type="datetimeFigureOut">
              <a:rPr lang="th-TH"/>
              <a:pPr>
                <a:defRPr/>
              </a:pPr>
              <a:t>19/02/67</a:t>
            </a:fld>
            <a:endParaRPr lang="th-TH"/>
          </a:p>
        </p:txBody>
      </p:sp>
      <p:sp>
        <p:nvSpPr>
          <p:cNvPr id="6" name="Footer Placeholder 4">
            <a:extLst>
              <a:ext uri="{FF2B5EF4-FFF2-40B4-BE49-F238E27FC236}">
                <a16:creationId xmlns:a16="http://schemas.microsoft.com/office/drawing/2014/main" id="{46C0C4EF-59C4-4B37-B15B-B8529E83BA8B}"/>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5">
            <a:extLst>
              <a:ext uri="{FF2B5EF4-FFF2-40B4-BE49-F238E27FC236}">
                <a16:creationId xmlns:a16="http://schemas.microsoft.com/office/drawing/2014/main" id="{D81BEAFD-79A3-400B-BB97-BD21438C6DAC}"/>
              </a:ext>
            </a:extLst>
          </p:cNvPr>
          <p:cNvSpPr>
            <a:spLocks noGrp="1"/>
          </p:cNvSpPr>
          <p:nvPr>
            <p:ph type="sldNum" sz="quarter" idx="12"/>
          </p:nvPr>
        </p:nvSpPr>
        <p:spPr/>
        <p:txBody>
          <a:bodyPr/>
          <a:lstStyle>
            <a:lvl1pPr>
              <a:defRPr/>
            </a:lvl1pPr>
          </a:lstStyle>
          <a:p>
            <a:pPr>
              <a:defRPr/>
            </a:pPr>
            <a:fld id="{28C725F1-BA3B-430B-AEA9-A3C9829099FE}" type="slidenum">
              <a:rPr lang="th-TH" altLang="en-US"/>
              <a:pPr>
                <a:defRPr/>
              </a:pPr>
              <a:t>‹#›</a:t>
            </a:fld>
            <a:endParaRPr lang="th-TH" altLang="en-US"/>
          </a:p>
        </p:txBody>
      </p:sp>
    </p:spTree>
    <p:extLst>
      <p:ext uri="{BB962C8B-B14F-4D97-AF65-F5344CB8AC3E}">
        <p14:creationId xmlns:p14="http://schemas.microsoft.com/office/powerpoint/2010/main" val="135816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h-TH"/>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h-TH"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ECD143C-D13F-481C-994B-904B9CD85D55}"/>
              </a:ext>
            </a:extLst>
          </p:cNvPr>
          <p:cNvSpPr>
            <a:spLocks noGrp="1"/>
          </p:cNvSpPr>
          <p:nvPr>
            <p:ph type="dt" sz="half" idx="10"/>
          </p:nvPr>
        </p:nvSpPr>
        <p:spPr/>
        <p:txBody>
          <a:bodyPr/>
          <a:lstStyle>
            <a:lvl1pPr>
              <a:defRPr/>
            </a:lvl1pPr>
          </a:lstStyle>
          <a:p>
            <a:pPr>
              <a:defRPr/>
            </a:pPr>
            <a:fld id="{4549AE03-39C3-4C6B-983E-A9F79A4A9DC7}" type="datetimeFigureOut">
              <a:rPr lang="th-TH"/>
              <a:pPr>
                <a:defRPr/>
              </a:pPr>
              <a:t>19/02/67</a:t>
            </a:fld>
            <a:endParaRPr lang="th-TH"/>
          </a:p>
        </p:txBody>
      </p:sp>
      <p:sp>
        <p:nvSpPr>
          <p:cNvPr id="6" name="Footer Placeholder 4">
            <a:extLst>
              <a:ext uri="{FF2B5EF4-FFF2-40B4-BE49-F238E27FC236}">
                <a16:creationId xmlns:a16="http://schemas.microsoft.com/office/drawing/2014/main" id="{E943145E-253A-4367-B8EF-05E4EFC4BB70}"/>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5">
            <a:extLst>
              <a:ext uri="{FF2B5EF4-FFF2-40B4-BE49-F238E27FC236}">
                <a16:creationId xmlns:a16="http://schemas.microsoft.com/office/drawing/2014/main" id="{2D9664D0-E277-4D5D-8C35-A833CEFD3740}"/>
              </a:ext>
            </a:extLst>
          </p:cNvPr>
          <p:cNvSpPr>
            <a:spLocks noGrp="1"/>
          </p:cNvSpPr>
          <p:nvPr>
            <p:ph type="sldNum" sz="quarter" idx="12"/>
          </p:nvPr>
        </p:nvSpPr>
        <p:spPr/>
        <p:txBody>
          <a:bodyPr/>
          <a:lstStyle>
            <a:lvl1pPr>
              <a:defRPr/>
            </a:lvl1pPr>
          </a:lstStyle>
          <a:p>
            <a:pPr>
              <a:defRPr/>
            </a:pPr>
            <a:fld id="{02B83B4A-57A5-41A3-BE5A-DA255C40186B}" type="slidenum">
              <a:rPr lang="th-TH" altLang="en-US"/>
              <a:pPr>
                <a:defRPr/>
              </a:pPr>
              <a:t>‹#›</a:t>
            </a:fld>
            <a:endParaRPr lang="th-TH" altLang="en-US"/>
          </a:p>
        </p:txBody>
      </p:sp>
    </p:spTree>
    <p:extLst>
      <p:ext uri="{BB962C8B-B14F-4D97-AF65-F5344CB8AC3E}">
        <p14:creationId xmlns:p14="http://schemas.microsoft.com/office/powerpoint/2010/main" val="210335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38D88039-F20C-4E6F-B13C-FF47A62258D9}"/>
              </a:ext>
            </a:extLst>
          </p:cNvPr>
          <p:cNvSpPr>
            <a:spLocks noGrp="1"/>
          </p:cNvSpPr>
          <p:nvPr>
            <p:ph type="dt" sz="half" idx="10"/>
          </p:nvPr>
        </p:nvSpPr>
        <p:spPr/>
        <p:txBody>
          <a:bodyPr/>
          <a:lstStyle>
            <a:lvl1pPr>
              <a:defRPr/>
            </a:lvl1pPr>
          </a:lstStyle>
          <a:p>
            <a:pPr>
              <a:defRPr/>
            </a:pPr>
            <a:fld id="{C4C42523-559D-439A-B293-A395B2AA5922}" type="datetimeFigureOut">
              <a:rPr lang="th-TH"/>
              <a:pPr>
                <a:defRPr/>
              </a:pPr>
              <a:t>19/02/67</a:t>
            </a:fld>
            <a:endParaRPr lang="th-TH"/>
          </a:p>
        </p:txBody>
      </p:sp>
      <p:sp>
        <p:nvSpPr>
          <p:cNvPr id="5" name="Footer Placeholder 4">
            <a:extLst>
              <a:ext uri="{FF2B5EF4-FFF2-40B4-BE49-F238E27FC236}">
                <a16:creationId xmlns:a16="http://schemas.microsoft.com/office/drawing/2014/main" id="{A7204658-8619-4E4A-9460-7D9E7F998DC0}"/>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5">
            <a:extLst>
              <a:ext uri="{FF2B5EF4-FFF2-40B4-BE49-F238E27FC236}">
                <a16:creationId xmlns:a16="http://schemas.microsoft.com/office/drawing/2014/main" id="{87CB1E36-2F2D-4F3A-BFB4-FE784B1D70B6}"/>
              </a:ext>
            </a:extLst>
          </p:cNvPr>
          <p:cNvSpPr>
            <a:spLocks noGrp="1"/>
          </p:cNvSpPr>
          <p:nvPr>
            <p:ph type="sldNum" sz="quarter" idx="12"/>
          </p:nvPr>
        </p:nvSpPr>
        <p:spPr/>
        <p:txBody>
          <a:bodyPr/>
          <a:lstStyle>
            <a:lvl1pPr>
              <a:defRPr/>
            </a:lvl1pPr>
          </a:lstStyle>
          <a:p>
            <a:pPr>
              <a:defRPr/>
            </a:pPr>
            <a:fld id="{6E7C11B3-8F9D-4B8A-86C7-75B7E23B9BE7}" type="slidenum">
              <a:rPr lang="th-TH" altLang="en-US"/>
              <a:pPr>
                <a:defRPr/>
              </a:pPr>
              <a:t>‹#›</a:t>
            </a:fld>
            <a:endParaRPr lang="th-TH" altLang="en-US"/>
          </a:p>
        </p:txBody>
      </p:sp>
    </p:spTree>
    <p:extLst>
      <p:ext uri="{BB962C8B-B14F-4D97-AF65-F5344CB8AC3E}">
        <p14:creationId xmlns:p14="http://schemas.microsoft.com/office/powerpoint/2010/main" val="3633536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h-T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74F87391-063E-4630-9329-D29F98813F4A}"/>
              </a:ext>
            </a:extLst>
          </p:cNvPr>
          <p:cNvSpPr>
            <a:spLocks noGrp="1"/>
          </p:cNvSpPr>
          <p:nvPr>
            <p:ph type="dt" sz="half" idx="10"/>
          </p:nvPr>
        </p:nvSpPr>
        <p:spPr/>
        <p:txBody>
          <a:bodyPr/>
          <a:lstStyle>
            <a:lvl1pPr>
              <a:defRPr/>
            </a:lvl1pPr>
          </a:lstStyle>
          <a:p>
            <a:pPr>
              <a:defRPr/>
            </a:pPr>
            <a:fld id="{C95D6F7E-BF5B-4F40-86F1-541430D2283D}" type="datetimeFigureOut">
              <a:rPr lang="th-TH"/>
              <a:pPr>
                <a:defRPr/>
              </a:pPr>
              <a:t>19/02/67</a:t>
            </a:fld>
            <a:endParaRPr lang="th-TH"/>
          </a:p>
        </p:txBody>
      </p:sp>
      <p:sp>
        <p:nvSpPr>
          <p:cNvPr id="5" name="Footer Placeholder 4">
            <a:extLst>
              <a:ext uri="{FF2B5EF4-FFF2-40B4-BE49-F238E27FC236}">
                <a16:creationId xmlns:a16="http://schemas.microsoft.com/office/drawing/2014/main" id="{93E7B7E7-A53E-4F05-B608-FADE08D132F5}"/>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5">
            <a:extLst>
              <a:ext uri="{FF2B5EF4-FFF2-40B4-BE49-F238E27FC236}">
                <a16:creationId xmlns:a16="http://schemas.microsoft.com/office/drawing/2014/main" id="{3317134A-597C-4045-A917-A180EA80E215}"/>
              </a:ext>
            </a:extLst>
          </p:cNvPr>
          <p:cNvSpPr>
            <a:spLocks noGrp="1"/>
          </p:cNvSpPr>
          <p:nvPr>
            <p:ph type="sldNum" sz="quarter" idx="12"/>
          </p:nvPr>
        </p:nvSpPr>
        <p:spPr/>
        <p:txBody>
          <a:bodyPr/>
          <a:lstStyle>
            <a:lvl1pPr>
              <a:defRPr/>
            </a:lvl1pPr>
          </a:lstStyle>
          <a:p>
            <a:pPr>
              <a:defRPr/>
            </a:pPr>
            <a:fld id="{E4229997-7445-461A-967C-C9AC7117A654}" type="slidenum">
              <a:rPr lang="th-TH" altLang="en-US"/>
              <a:pPr>
                <a:defRPr/>
              </a:pPr>
              <a:t>‹#›</a:t>
            </a:fld>
            <a:endParaRPr lang="th-TH" altLang="en-US"/>
          </a:p>
        </p:txBody>
      </p:sp>
    </p:spTree>
    <p:extLst>
      <p:ext uri="{BB962C8B-B14F-4D97-AF65-F5344CB8AC3E}">
        <p14:creationId xmlns:p14="http://schemas.microsoft.com/office/powerpoint/2010/main" val="4210075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FE26093-B0D5-45B4-86FA-505DDC32D9B9}"/>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th-TH" altLang="en-US"/>
          </a:p>
        </p:txBody>
      </p:sp>
      <p:sp>
        <p:nvSpPr>
          <p:cNvPr id="1027" name="Text Placeholder 2">
            <a:extLst>
              <a:ext uri="{FF2B5EF4-FFF2-40B4-BE49-F238E27FC236}">
                <a16:creationId xmlns:a16="http://schemas.microsoft.com/office/drawing/2014/main" id="{34D387F3-3F05-4BA7-91F0-A179AF527333}"/>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th-TH" altLang="en-US"/>
          </a:p>
        </p:txBody>
      </p:sp>
      <p:sp>
        <p:nvSpPr>
          <p:cNvPr id="4" name="Date Placeholder 3">
            <a:extLst>
              <a:ext uri="{FF2B5EF4-FFF2-40B4-BE49-F238E27FC236}">
                <a16:creationId xmlns:a16="http://schemas.microsoft.com/office/drawing/2014/main" id="{4C548B9A-1B6D-4D0B-8598-FED9142DDC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A53DE03-C0F5-40A2-993B-9347198C8958}" type="datetimeFigureOut">
              <a:rPr lang="th-TH"/>
              <a:pPr>
                <a:defRPr/>
              </a:pPr>
              <a:t>19/02/67</a:t>
            </a:fld>
            <a:endParaRPr lang="th-TH"/>
          </a:p>
        </p:txBody>
      </p:sp>
      <p:sp>
        <p:nvSpPr>
          <p:cNvPr id="5" name="Footer Placeholder 4">
            <a:extLst>
              <a:ext uri="{FF2B5EF4-FFF2-40B4-BE49-F238E27FC236}">
                <a16:creationId xmlns:a16="http://schemas.microsoft.com/office/drawing/2014/main" id="{EEC79E24-BE87-4875-A0C3-7452EF6AC1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th-TH"/>
          </a:p>
        </p:txBody>
      </p:sp>
      <p:sp>
        <p:nvSpPr>
          <p:cNvPr id="6" name="Slide Number Placeholder 5">
            <a:extLst>
              <a:ext uri="{FF2B5EF4-FFF2-40B4-BE49-F238E27FC236}">
                <a16:creationId xmlns:a16="http://schemas.microsoft.com/office/drawing/2014/main" id="{C5378E11-CF8F-4113-AD06-AFAF1FBBA4B0}"/>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B3DD867-5D0E-4A71-AB9B-AD5016D4DE8A}" type="slidenum">
              <a:rPr lang="th-TH" altLang="en-US"/>
              <a:pPr>
                <a:defRPr/>
              </a:pPr>
              <a:t>‹#›</a:t>
            </a:fld>
            <a:endParaRPr lang="th-TH" altLang="en-US"/>
          </a:p>
        </p:txBody>
      </p:sp>
    </p:spTree>
    <p:extLst>
      <p:ext uri="{BB962C8B-B14F-4D97-AF65-F5344CB8AC3E}">
        <p14:creationId xmlns:p14="http://schemas.microsoft.com/office/powerpoint/2010/main" val="1448922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cs typeface="Angsana New" panose="02020603050405020304" pitchFamily="18" charset="-34"/>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file:///D:\2565\03&#3617;&#3637;&#3609;&#3634;\New%20folder\Lektion%2013\&#3588;&#3619;&#3633;&#3657;&#3591;&#3607;&#3637;&#3656;%201\KB\4%20Lektion%2013,%209a.mp3"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audio" Target="file:///D:\2565\03&#3617;&#3637;&#3609;&#3634;\New%20folder\Lektion%2013\&#3588;&#3619;&#3633;&#3657;&#3591;&#3607;&#3637;&#3656;%201\AB\Lektion%2013,%20Ho&#204;&#710;ren,%201%20und%202.mp3" TargetMode="External"/><Relationship Id="rId5" Type="http://schemas.openxmlformats.org/officeDocument/2006/relationships/image" Target="../media/image6.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audio" Target="file:///D:\2565\03&#3617;&#3637;&#3609;&#3634;\New%20folder\Lektion%2013\&#3588;&#3619;&#3633;&#3657;&#3591;&#3607;&#3637;&#3656;%201\AB\Lektion%2013,%20Ho&#204;&#710;ren,%201%20und%202.mp3" TargetMode="External"/><Relationship Id="rId5" Type="http://schemas.openxmlformats.org/officeDocument/2006/relationships/image" Target="../media/image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audio" Target="file:///D:\2565\03&#3617;&#3637;&#3609;&#3634;\New%20folder\Lektion%2013\&#3588;&#3619;&#3633;&#3657;&#3591;&#3607;&#3637;&#3656;%201\AB\Lektion%2013,%20Aussprache,%203.mp3"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82AB21AF-46EB-4463-B51C-E895B714AACB}"/>
              </a:ext>
            </a:extLst>
          </p:cNvPr>
          <p:cNvSpPr>
            <a:spLocks noGrp="1"/>
          </p:cNvSpPr>
          <p:nvPr>
            <p:ph type="title"/>
          </p:nvPr>
        </p:nvSpPr>
        <p:spPr/>
        <p:txBody>
          <a:bodyPr/>
          <a:lstStyle/>
          <a:p>
            <a:endParaRPr lang="en-US" altLang="th-TH"/>
          </a:p>
        </p:txBody>
      </p:sp>
      <p:pic>
        <p:nvPicPr>
          <p:cNvPr id="57347" name="Content Placeholder 4">
            <a:extLst>
              <a:ext uri="{FF2B5EF4-FFF2-40B4-BE49-F238E27FC236}">
                <a16:creationId xmlns:a16="http://schemas.microsoft.com/office/drawing/2014/main" id="{E41E0955-6F55-40C2-BF95-32176422C05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2065" t="33865" r="13490" b="26662"/>
          <a:stretch>
            <a:fillRect/>
          </a:stretch>
        </p:blipFill>
        <p:spPr>
          <a:xfrm>
            <a:off x="-7938" y="0"/>
            <a:ext cx="12199938" cy="4973638"/>
          </a:xfrm>
        </p:spPr>
      </p:pic>
      <p:sp>
        <p:nvSpPr>
          <p:cNvPr id="57348" name="Title 1">
            <a:extLst>
              <a:ext uri="{FF2B5EF4-FFF2-40B4-BE49-F238E27FC236}">
                <a16:creationId xmlns:a16="http://schemas.microsoft.com/office/drawing/2014/main" id="{DC6FA447-FF19-4AAA-B16A-4EDC14073C1F}"/>
              </a:ext>
            </a:extLst>
          </p:cNvPr>
          <p:cNvSpPr txBox="1">
            <a:spLocks/>
          </p:cNvSpPr>
          <p:nvPr/>
        </p:nvSpPr>
        <p:spPr bwMode="auto">
          <a:xfrm>
            <a:off x="9702800" y="109538"/>
            <a:ext cx="22225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Kursbuch, Seite 11</a:t>
            </a:r>
          </a:p>
        </p:txBody>
      </p:sp>
      <p:sp>
        <p:nvSpPr>
          <p:cNvPr id="7" name="TextBox 6">
            <a:extLst>
              <a:ext uri="{FF2B5EF4-FFF2-40B4-BE49-F238E27FC236}">
                <a16:creationId xmlns:a16="http://schemas.microsoft.com/office/drawing/2014/main" id="{3A0DE306-8411-4891-9268-A70E883E4340}"/>
              </a:ext>
            </a:extLst>
          </p:cNvPr>
          <p:cNvSpPr txBox="1">
            <a:spLocks noChangeArrowheads="1"/>
          </p:cNvSpPr>
          <p:nvPr/>
        </p:nvSpPr>
        <p:spPr bwMode="auto">
          <a:xfrm>
            <a:off x="8207375" y="3324225"/>
            <a:ext cx="2990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Ich bin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auch</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fremd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hier</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p>
        </p:txBody>
      </p:sp>
      <p:sp>
        <p:nvSpPr>
          <p:cNvPr id="8" name="TextBox 7">
            <a:extLst>
              <a:ext uri="{FF2B5EF4-FFF2-40B4-BE49-F238E27FC236}">
                <a16:creationId xmlns:a16="http://schemas.microsoft.com/office/drawing/2014/main" id="{0DC5D181-BA10-4CF8-8F19-CBEA835D109C}"/>
              </a:ext>
            </a:extLst>
          </p:cNvPr>
          <p:cNvSpPr txBox="1">
            <a:spLocks noChangeArrowheads="1"/>
          </p:cNvSpPr>
          <p:nvPr/>
        </p:nvSpPr>
        <p:spPr bwMode="auto">
          <a:xfrm>
            <a:off x="1279525" y="3724275"/>
            <a:ext cx="2989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K</a:t>
            </a:r>
            <a:r>
              <a:rPr kumimoji="0" lang="az-Cyrl-AZ"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ӧ</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nnen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Sie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mir</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helfen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p>
        </p:txBody>
      </p:sp>
      <p:sp>
        <p:nvSpPr>
          <p:cNvPr id="9" name="TextBox 8">
            <a:extLst>
              <a:ext uri="{FF2B5EF4-FFF2-40B4-BE49-F238E27FC236}">
                <a16:creationId xmlns:a16="http://schemas.microsoft.com/office/drawing/2014/main" id="{7A29D162-918F-4067-86B1-F4196A39560B}"/>
              </a:ext>
            </a:extLst>
          </p:cNvPr>
          <p:cNvSpPr txBox="1">
            <a:spLocks noChangeArrowheads="1"/>
          </p:cNvSpPr>
          <p:nvPr/>
        </p:nvSpPr>
        <p:spPr bwMode="auto">
          <a:xfrm>
            <a:off x="5621338" y="3429000"/>
            <a:ext cx="31829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einen</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zwei</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/…Kilometer </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geradeaus</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Und </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dann</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sehen</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Sie </a:t>
            </a:r>
            <a:r>
              <a:rPr kumimoji="0" lang="en-US" altLang="th-TH" sz="1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schon</a:t>
            </a:r>
            <a:r>
              <a:rPr kumimoji="0" lang="en-US" altLang="th-TH"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p>
        </p:txBody>
      </p:sp>
      <p:sp>
        <p:nvSpPr>
          <p:cNvPr id="10" name="TextBox 9">
            <a:extLst>
              <a:ext uri="{FF2B5EF4-FFF2-40B4-BE49-F238E27FC236}">
                <a16:creationId xmlns:a16="http://schemas.microsoft.com/office/drawing/2014/main" id="{90F888B0-BB99-4DC5-9EDC-59DE23788E8A}"/>
              </a:ext>
            </a:extLst>
          </p:cNvPr>
          <p:cNvSpPr txBox="1">
            <a:spLocks noChangeArrowheads="1"/>
          </p:cNvSpPr>
          <p:nvPr/>
        </p:nvSpPr>
        <p:spPr bwMode="auto">
          <a:xfrm>
            <a:off x="1279525" y="4148138"/>
            <a:ext cx="2989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Wo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ist</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denn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hier</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p>
        </p:txBody>
      </p:sp>
      <p:sp>
        <p:nvSpPr>
          <p:cNvPr id="11" name="TextBox 10">
            <a:extLst>
              <a:ext uri="{FF2B5EF4-FFF2-40B4-BE49-F238E27FC236}">
                <a16:creationId xmlns:a16="http://schemas.microsoft.com/office/drawing/2014/main" id="{7C86B3F8-083B-44C4-B853-D1E30EDAD8A3}"/>
              </a:ext>
            </a:extLst>
          </p:cNvPr>
          <p:cNvSpPr txBox="1">
            <a:spLocks noChangeArrowheads="1"/>
          </p:cNvSpPr>
          <p:nvPr/>
        </p:nvSpPr>
        <p:spPr bwMode="auto">
          <a:xfrm>
            <a:off x="1279525" y="4530725"/>
            <a:ext cx="2989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Kennen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Sie …..?</a:t>
            </a:r>
          </a:p>
        </p:txBody>
      </p:sp>
      <p:sp>
        <p:nvSpPr>
          <p:cNvPr id="12" name="TextBox 11">
            <a:extLst>
              <a:ext uri="{FF2B5EF4-FFF2-40B4-BE49-F238E27FC236}">
                <a16:creationId xmlns:a16="http://schemas.microsoft.com/office/drawing/2014/main" id="{90C1F336-D72C-422E-ADE0-C56D2FD77E76}"/>
              </a:ext>
            </a:extLst>
          </p:cNvPr>
          <p:cNvSpPr txBox="1">
            <a:spLocks noChangeArrowheads="1"/>
          </p:cNvSpPr>
          <p:nvPr/>
        </p:nvSpPr>
        <p:spPr bwMode="auto">
          <a:xfrm>
            <a:off x="5621338" y="4348163"/>
            <a:ext cx="2990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Wenden Sie.</a:t>
            </a:r>
          </a:p>
        </p:txBody>
      </p:sp>
      <p:sp>
        <p:nvSpPr>
          <p:cNvPr id="13" name="TextBox 12">
            <a:extLst>
              <a:ext uri="{FF2B5EF4-FFF2-40B4-BE49-F238E27FC236}">
                <a16:creationId xmlns:a16="http://schemas.microsoft.com/office/drawing/2014/main" id="{C81D2774-BE3A-4A53-9B4E-5418C7C85EF1}"/>
              </a:ext>
            </a:extLst>
          </p:cNvPr>
          <p:cNvSpPr txBox="1">
            <a:spLocks noChangeArrowheads="1"/>
          </p:cNvSpPr>
          <p:nvPr/>
        </p:nvSpPr>
        <p:spPr bwMode="auto">
          <a:xfrm>
            <a:off x="5618163" y="4748213"/>
            <a:ext cx="2990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Das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ist</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in der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Nähe</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von…</a:t>
            </a:r>
          </a:p>
        </p:txBody>
      </p:sp>
      <p:sp>
        <p:nvSpPr>
          <p:cNvPr id="14" name="TextBox 13">
            <a:extLst>
              <a:ext uri="{FF2B5EF4-FFF2-40B4-BE49-F238E27FC236}">
                <a16:creationId xmlns:a16="http://schemas.microsoft.com/office/drawing/2014/main" id="{4D82DEB2-0E23-4C95-8CE4-60A4E581A026}"/>
              </a:ext>
            </a:extLst>
          </p:cNvPr>
          <p:cNvSpPr txBox="1">
            <a:spLocks noChangeArrowheads="1"/>
          </p:cNvSpPr>
          <p:nvPr/>
        </p:nvSpPr>
        <p:spPr bwMode="auto">
          <a:xfrm>
            <a:off x="1279525" y="4895850"/>
            <a:ext cx="2989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Ich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suche</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p>
        </p:txBody>
      </p:sp>
      <p:sp>
        <p:nvSpPr>
          <p:cNvPr id="15" name="TextBox 14">
            <a:extLst>
              <a:ext uri="{FF2B5EF4-FFF2-40B4-BE49-F238E27FC236}">
                <a16:creationId xmlns:a16="http://schemas.microsoft.com/office/drawing/2014/main" id="{7EB80FD8-46F3-4B05-BFAE-1D170FC19899}"/>
              </a:ext>
            </a:extLst>
          </p:cNvPr>
          <p:cNvSpPr txBox="1">
            <a:spLocks noChangeArrowheads="1"/>
          </p:cNvSpPr>
          <p:nvPr/>
        </p:nvSpPr>
        <p:spPr bwMode="auto">
          <a:xfrm>
            <a:off x="3227388" y="3378200"/>
            <a:ext cx="2674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Trotzdem</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Dankesch</a:t>
            </a:r>
            <a:r>
              <a:rPr kumimoji="0" lang="az-Cyrl-AZ"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ӧ</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n!</a:t>
            </a:r>
          </a:p>
        </p:txBody>
      </p:sp>
      <p:sp>
        <p:nvSpPr>
          <p:cNvPr id="16" name="TextBox 15">
            <a:extLst>
              <a:ext uri="{FF2B5EF4-FFF2-40B4-BE49-F238E27FC236}">
                <a16:creationId xmlns:a16="http://schemas.microsoft.com/office/drawing/2014/main" id="{92E0933A-73A6-472A-B37A-BD76C5813057}"/>
              </a:ext>
            </a:extLst>
          </p:cNvPr>
          <p:cNvSpPr txBox="1">
            <a:spLocks noChangeArrowheads="1"/>
          </p:cNvSpPr>
          <p:nvPr/>
        </p:nvSpPr>
        <p:spPr bwMode="auto">
          <a:xfrm>
            <a:off x="8140700" y="3727450"/>
            <a:ext cx="3897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Tut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mir</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leid</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Ich bin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nicht</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von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hier</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a:t>
            </a:r>
          </a:p>
        </p:txBody>
      </p:sp>
      <p:sp>
        <p:nvSpPr>
          <p:cNvPr id="17" name="TextBox 16">
            <a:extLst>
              <a:ext uri="{FF2B5EF4-FFF2-40B4-BE49-F238E27FC236}">
                <a16:creationId xmlns:a16="http://schemas.microsoft.com/office/drawing/2014/main" id="{9F61347D-4E18-4DE2-92D4-03B766CAC128}"/>
              </a:ext>
            </a:extLst>
          </p:cNvPr>
          <p:cNvSpPr txBox="1">
            <a:spLocks noChangeArrowheads="1"/>
          </p:cNvSpPr>
          <p:nvPr/>
        </p:nvSpPr>
        <p:spPr bwMode="auto">
          <a:xfrm>
            <a:off x="5556250" y="5116513"/>
            <a:ext cx="2990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Sie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biegen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rechts</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/links ab.</a:t>
            </a:r>
          </a:p>
        </p:txBody>
      </p:sp>
      <p:sp>
        <p:nvSpPr>
          <p:cNvPr id="18" name="TextBox 17">
            <a:extLst>
              <a:ext uri="{FF2B5EF4-FFF2-40B4-BE49-F238E27FC236}">
                <a16:creationId xmlns:a16="http://schemas.microsoft.com/office/drawing/2014/main" id="{6E7E8EA4-5C3B-4DC9-8745-5F3C18FADB1F}"/>
              </a:ext>
            </a:extLst>
          </p:cNvPr>
          <p:cNvSpPr txBox="1">
            <a:spLocks noChangeArrowheads="1"/>
          </p:cNvSpPr>
          <p:nvPr/>
        </p:nvSpPr>
        <p:spPr bwMode="auto">
          <a:xfrm>
            <a:off x="5556250" y="5551488"/>
            <a:ext cx="595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Sie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fahren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gehen</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geradeaus</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nach</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rechts</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nach</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links.</a:t>
            </a:r>
          </a:p>
        </p:txBody>
      </p:sp>
      <p:sp>
        <p:nvSpPr>
          <p:cNvPr id="19" name="TextBox 18">
            <a:extLst>
              <a:ext uri="{FF2B5EF4-FFF2-40B4-BE49-F238E27FC236}">
                <a16:creationId xmlns:a16="http://schemas.microsoft.com/office/drawing/2014/main" id="{76CA1C3D-902D-47D4-BA6C-19BF64792A1F}"/>
              </a:ext>
            </a:extLst>
          </p:cNvPr>
          <p:cNvSpPr txBox="1">
            <a:spLocks noChangeArrowheads="1"/>
          </p:cNvSpPr>
          <p:nvPr/>
        </p:nvSpPr>
        <p:spPr bwMode="auto">
          <a:xfrm>
            <a:off x="5556250" y="5962650"/>
            <a:ext cx="595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die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nächste</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Straße</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 </a:t>
            </a:r>
            <a:r>
              <a:rPr kumimoji="0" lang="en-US" altLang="th-TH" sz="2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ordia New" panose="020B0304020202020204" pitchFamily="34" charset="-34"/>
              </a:rPr>
              <a:t>rechts</a:t>
            </a:r>
            <a:r>
              <a:rPr kumimoji="0" lang="en-US" altLang="th-TH"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ordia New" panose="020B0304020202020204" pitchFamily="34" charset="-34"/>
              </a:rPr>
              <a:t>/links.</a:t>
            </a:r>
          </a:p>
        </p:txBody>
      </p:sp>
      <p:sp>
        <p:nvSpPr>
          <p:cNvPr id="20" name="TextBox 19">
            <a:extLst>
              <a:ext uri="{FF2B5EF4-FFF2-40B4-BE49-F238E27FC236}">
                <a16:creationId xmlns:a16="http://schemas.microsoft.com/office/drawing/2014/main" id="{AAE09A73-3C02-4B19-BBBF-E1FAE3938D46}"/>
              </a:ext>
            </a:extLst>
          </p:cNvPr>
          <p:cNvSpPr txBox="1">
            <a:spLocks noChangeArrowheads="1"/>
          </p:cNvSpPr>
          <p:nvPr/>
        </p:nvSpPr>
        <p:spPr bwMode="auto">
          <a:xfrm>
            <a:off x="3289300" y="3987800"/>
            <a:ext cx="26749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Sehr net! </a:t>
            </a:r>
            <a:r>
              <a:rPr kumimoji="0" lang="en-US" altLang="th-TH" sz="20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ordia New" panose="020B0304020202020204" pitchFamily="34" charset="-34"/>
              </a:rPr>
              <a:t>Vielen</a:t>
            </a:r>
            <a:r>
              <a:rPr kumimoji="0" lang="en-US" altLang="th-TH"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ordia New" panose="020B0304020202020204" pitchFamily="34" charset="-34"/>
              </a:rPr>
              <a:t> Dank!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additive="base">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anim calcmode="lin" valueType="num">
                                      <p:cBhvr additive="base">
                                        <p:cTn id="25"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 calcmode="lin" valueType="num">
                                      <p:cBhvr additive="base">
                                        <p:cTn id="3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additive="base">
                                        <p:cTn id="3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 calcmode="lin" valueType="num">
                                      <p:cBhvr additive="base">
                                        <p:cTn id="4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3">
                                            <p:txEl>
                                              <p:pRg st="0" end="0"/>
                                            </p:txEl>
                                          </p:spTgt>
                                        </p:tgtEl>
                                        <p:attrNameLst>
                                          <p:attrName>style.visibility</p:attrName>
                                        </p:attrNameLst>
                                      </p:cBhvr>
                                      <p:to>
                                        <p:strVal val="visible"/>
                                      </p:to>
                                    </p:set>
                                    <p:anim calcmode="lin" valueType="num">
                                      <p:cBhvr additive="base">
                                        <p:cTn id="4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 calcmode="lin" valueType="num">
                                      <p:cBhvr additive="base">
                                        <p:cTn id="5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5">
                                            <p:txEl>
                                              <p:pRg st="0" end="0"/>
                                            </p:txEl>
                                          </p:spTgt>
                                        </p:tgtEl>
                                        <p:attrNameLst>
                                          <p:attrName>style.visibility</p:attrName>
                                        </p:attrNameLst>
                                      </p:cBhvr>
                                      <p:to>
                                        <p:strVal val="visible"/>
                                      </p:to>
                                    </p:set>
                                    <p:anim calcmode="lin" valueType="num">
                                      <p:cBhvr additive="base">
                                        <p:cTn id="61"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6">
                                            <p:txEl>
                                              <p:pRg st="0" end="0"/>
                                            </p:txEl>
                                          </p:spTgt>
                                        </p:tgtEl>
                                        <p:attrNameLst>
                                          <p:attrName>style.visibility</p:attrName>
                                        </p:attrNameLst>
                                      </p:cBhvr>
                                      <p:to>
                                        <p:strVal val="visible"/>
                                      </p:to>
                                    </p:set>
                                    <p:anim calcmode="lin" valueType="num">
                                      <p:cBhvr additive="base">
                                        <p:cTn id="6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7">
                                            <p:txEl>
                                              <p:pRg st="0" end="0"/>
                                            </p:txEl>
                                          </p:spTgt>
                                        </p:tgtEl>
                                        <p:attrNameLst>
                                          <p:attrName>style.visibility</p:attrName>
                                        </p:attrNameLst>
                                      </p:cBhvr>
                                      <p:to>
                                        <p:strVal val="visible"/>
                                      </p:to>
                                    </p:set>
                                    <p:anim calcmode="lin" valueType="num">
                                      <p:cBhvr additive="base">
                                        <p:cTn id="7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18">
                                            <p:txEl>
                                              <p:pRg st="0" end="0"/>
                                            </p:txEl>
                                          </p:spTgt>
                                        </p:tgtEl>
                                        <p:attrNameLst>
                                          <p:attrName>style.visibility</p:attrName>
                                        </p:attrNameLst>
                                      </p:cBhvr>
                                      <p:to>
                                        <p:strVal val="visible"/>
                                      </p:to>
                                    </p:set>
                                    <p:anim calcmode="lin" valueType="num">
                                      <p:cBhvr additive="base">
                                        <p:cTn id="7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19">
                                            <p:txEl>
                                              <p:pRg st="0" end="0"/>
                                            </p:txEl>
                                          </p:spTgt>
                                        </p:tgtEl>
                                        <p:attrNameLst>
                                          <p:attrName>style.visibility</p:attrName>
                                        </p:attrNameLst>
                                      </p:cBhvr>
                                      <p:to>
                                        <p:strVal val="visible"/>
                                      </p:to>
                                    </p:set>
                                    <p:anim calcmode="lin" valueType="num">
                                      <p:cBhvr additive="base">
                                        <p:cTn id="8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20">
                                            <p:txEl>
                                              <p:pRg st="0" end="0"/>
                                            </p:txEl>
                                          </p:spTgt>
                                        </p:tgtEl>
                                        <p:attrNameLst>
                                          <p:attrName>style.visibility</p:attrName>
                                        </p:attrNameLst>
                                      </p:cBhvr>
                                      <p:to>
                                        <p:strVal val="visible"/>
                                      </p:to>
                                    </p:set>
                                    <p:anim calcmode="lin" valueType="num">
                                      <p:cBhvr additive="base">
                                        <p:cTn id="91"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DBD5912B-26BC-431F-9929-66C1C012749C}"/>
              </a:ext>
            </a:extLst>
          </p:cNvPr>
          <p:cNvSpPr>
            <a:spLocks noGrp="1"/>
          </p:cNvSpPr>
          <p:nvPr>
            <p:ph type="title"/>
          </p:nvPr>
        </p:nvSpPr>
        <p:spPr/>
        <p:txBody>
          <a:bodyPr/>
          <a:lstStyle/>
          <a:p>
            <a:endParaRPr lang="en-US" altLang="th-TH"/>
          </a:p>
        </p:txBody>
      </p:sp>
      <p:pic>
        <p:nvPicPr>
          <p:cNvPr id="58371" name="Content Placeholder 4">
            <a:extLst>
              <a:ext uri="{FF2B5EF4-FFF2-40B4-BE49-F238E27FC236}">
                <a16:creationId xmlns:a16="http://schemas.microsoft.com/office/drawing/2014/main" id="{6944A7BB-CE21-4FD8-AB36-D48D2E49EF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4801" t="22223" r="16771" b="19562"/>
          <a:stretch>
            <a:fillRect/>
          </a:stretch>
        </p:blipFill>
        <p:spPr>
          <a:xfrm>
            <a:off x="1044575" y="0"/>
            <a:ext cx="9928225" cy="6710363"/>
          </a:xfrm>
        </p:spPr>
      </p:pic>
      <p:sp>
        <p:nvSpPr>
          <p:cNvPr id="58372" name="Title 1">
            <a:extLst>
              <a:ext uri="{FF2B5EF4-FFF2-40B4-BE49-F238E27FC236}">
                <a16:creationId xmlns:a16="http://schemas.microsoft.com/office/drawing/2014/main" id="{1293B7F6-0A64-484A-A823-04AAEEB8A828}"/>
              </a:ext>
            </a:extLst>
          </p:cNvPr>
          <p:cNvSpPr txBox="1">
            <a:spLocks/>
          </p:cNvSpPr>
          <p:nvPr/>
        </p:nvSpPr>
        <p:spPr bwMode="auto">
          <a:xfrm>
            <a:off x="8526463" y="39688"/>
            <a:ext cx="22225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8</a:t>
            </a:r>
          </a:p>
        </p:txBody>
      </p:sp>
      <p:sp>
        <p:nvSpPr>
          <p:cNvPr id="7" name="TextBox 6">
            <a:extLst>
              <a:ext uri="{FF2B5EF4-FFF2-40B4-BE49-F238E27FC236}">
                <a16:creationId xmlns:a16="http://schemas.microsoft.com/office/drawing/2014/main" id="{BC1A158C-40FF-4D1C-88B3-0A27D8217440}"/>
              </a:ext>
            </a:extLst>
          </p:cNvPr>
          <p:cNvSpPr txBox="1">
            <a:spLocks noChangeArrowheads="1"/>
          </p:cNvSpPr>
          <p:nvPr/>
        </p:nvSpPr>
        <p:spPr bwMode="auto">
          <a:xfrm>
            <a:off x="2581275" y="2055813"/>
            <a:ext cx="3514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bin nicht von hier.</a:t>
            </a:r>
          </a:p>
        </p:txBody>
      </p:sp>
      <p:sp>
        <p:nvSpPr>
          <p:cNvPr id="8" name="TextBox 7">
            <a:extLst>
              <a:ext uri="{FF2B5EF4-FFF2-40B4-BE49-F238E27FC236}">
                <a16:creationId xmlns:a16="http://schemas.microsoft.com/office/drawing/2014/main" id="{C813295C-854A-4898-BE14-4715B41D0099}"/>
              </a:ext>
            </a:extLst>
          </p:cNvPr>
          <p:cNvSpPr txBox="1">
            <a:spLocks noChangeArrowheads="1"/>
          </p:cNvSpPr>
          <p:nvPr/>
        </p:nvSpPr>
        <p:spPr bwMode="auto">
          <a:xfrm>
            <a:off x="3922713" y="2849563"/>
            <a:ext cx="3514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ist sehr net.</a:t>
            </a:r>
          </a:p>
        </p:txBody>
      </p:sp>
      <p:sp>
        <p:nvSpPr>
          <p:cNvPr id="9" name="TextBox 8">
            <a:extLst>
              <a:ext uri="{FF2B5EF4-FFF2-40B4-BE49-F238E27FC236}">
                <a16:creationId xmlns:a16="http://schemas.microsoft.com/office/drawing/2014/main" id="{044D27D1-AE8E-4073-BEFD-4C2541075359}"/>
              </a:ext>
            </a:extLst>
          </p:cNvPr>
          <p:cNvSpPr txBox="1">
            <a:spLocks noChangeArrowheads="1"/>
          </p:cNvSpPr>
          <p:nvPr/>
        </p:nvSpPr>
        <p:spPr bwMode="auto">
          <a:xfrm>
            <a:off x="3160713" y="3644900"/>
            <a:ext cx="3514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Trotzdem: Dankesch</a:t>
            </a:r>
            <a:r>
              <a:rPr kumimoji="0" lang="az-Cyrl-AZ"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ӧ</a:t>
            </a: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n</a:t>
            </a:r>
          </a:p>
        </p:txBody>
      </p:sp>
      <p:sp>
        <p:nvSpPr>
          <p:cNvPr id="10" name="TextBox 9">
            <a:extLst>
              <a:ext uri="{FF2B5EF4-FFF2-40B4-BE49-F238E27FC236}">
                <a16:creationId xmlns:a16="http://schemas.microsoft.com/office/drawing/2014/main" id="{A495AE9F-B777-4792-AF4C-CDA0A34E507D}"/>
              </a:ext>
            </a:extLst>
          </p:cNvPr>
          <p:cNvSpPr txBox="1">
            <a:spLocks noChangeArrowheads="1"/>
          </p:cNvSpPr>
          <p:nvPr/>
        </p:nvSpPr>
        <p:spPr bwMode="auto">
          <a:xfrm>
            <a:off x="6908800" y="4549775"/>
            <a:ext cx="4445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sehen Sie schon den Bahnhof.</a:t>
            </a:r>
          </a:p>
        </p:txBody>
      </p:sp>
      <p:sp>
        <p:nvSpPr>
          <p:cNvPr id="11" name="TextBox 10">
            <a:extLst>
              <a:ext uri="{FF2B5EF4-FFF2-40B4-BE49-F238E27FC236}">
                <a16:creationId xmlns:a16="http://schemas.microsoft.com/office/drawing/2014/main" id="{BB527A92-B8A2-4477-A7DA-4F17CF952174}"/>
              </a:ext>
            </a:extLst>
          </p:cNvPr>
          <p:cNvSpPr txBox="1">
            <a:spLocks noChangeArrowheads="1"/>
          </p:cNvSpPr>
          <p:nvPr/>
        </p:nvSpPr>
        <p:spPr bwMode="auto">
          <a:xfrm>
            <a:off x="2916238" y="5629275"/>
            <a:ext cx="5892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4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ist ganz in der Nähe. Wenden Sie hier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CDF88754-B222-4A3B-A8E9-668E8B373F36}"/>
              </a:ext>
            </a:extLst>
          </p:cNvPr>
          <p:cNvSpPr>
            <a:spLocks noGrp="1"/>
          </p:cNvSpPr>
          <p:nvPr>
            <p:ph type="title"/>
          </p:nvPr>
        </p:nvSpPr>
        <p:spPr/>
        <p:txBody>
          <a:bodyPr/>
          <a:lstStyle/>
          <a:p>
            <a:endParaRPr lang="en-US" altLang="th-TH"/>
          </a:p>
        </p:txBody>
      </p:sp>
      <p:pic>
        <p:nvPicPr>
          <p:cNvPr id="59395" name="Content Placeholder 4">
            <a:extLst>
              <a:ext uri="{FF2B5EF4-FFF2-40B4-BE49-F238E27FC236}">
                <a16:creationId xmlns:a16="http://schemas.microsoft.com/office/drawing/2014/main" id="{932EA223-BF86-4E3D-821D-437D425B4CF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1744" t="17395" r="13171" b="47108"/>
          <a:stretch>
            <a:fillRect/>
          </a:stretch>
        </p:blipFill>
        <p:spPr>
          <a:xfrm>
            <a:off x="0" y="712788"/>
            <a:ext cx="12152313" cy="4402137"/>
          </a:xfrm>
        </p:spPr>
      </p:pic>
      <p:sp>
        <p:nvSpPr>
          <p:cNvPr id="59396" name="Title 1">
            <a:extLst>
              <a:ext uri="{FF2B5EF4-FFF2-40B4-BE49-F238E27FC236}">
                <a16:creationId xmlns:a16="http://schemas.microsoft.com/office/drawing/2014/main" id="{62037506-6650-4031-9C63-6C9BFB3575FB}"/>
              </a:ext>
            </a:extLst>
          </p:cNvPr>
          <p:cNvSpPr txBox="1">
            <a:spLocks/>
          </p:cNvSpPr>
          <p:nvPr/>
        </p:nvSpPr>
        <p:spPr bwMode="auto">
          <a:xfrm>
            <a:off x="9702800" y="109538"/>
            <a:ext cx="22225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Kursbuch, Seite 12</a:t>
            </a:r>
          </a:p>
        </p:txBody>
      </p:sp>
      <p:sp>
        <p:nvSpPr>
          <p:cNvPr id="7" name="Multiplication Sign 6">
            <a:extLst>
              <a:ext uri="{FF2B5EF4-FFF2-40B4-BE49-F238E27FC236}">
                <a16:creationId xmlns:a16="http://schemas.microsoft.com/office/drawing/2014/main" id="{6B59AF01-358C-4EDA-8A0F-18918CE4F105}"/>
              </a:ext>
            </a:extLst>
          </p:cNvPr>
          <p:cNvSpPr/>
          <p:nvPr/>
        </p:nvSpPr>
        <p:spPr>
          <a:xfrm>
            <a:off x="11353800" y="3146425"/>
            <a:ext cx="438150" cy="282575"/>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Multiplication Sign 7">
            <a:extLst>
              <a:ext uri="{FF2B5EF4-FFF2-40B4-BE49-F238E27FC236}">
                <a16:creationId xmlns:a16="http://schemas.microsoft.com/office/drawing/2014/main" id="{F7DBE8B2-6F35-435D-B053-4E0DF84CDE00}"/>
              </a:ext>
            </a:extLst>
          </p:cNvPr>
          <p:cNvSpPr/>
          <p:nvPr/>
        </p:nvSpPr>
        <p:spPr>
          <a:xfrm>
            <a:off x="11353800" y="3494088"/>
            <a:ext cx="438150" cy="282575"/>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Multiplication Sign 8">
            <a:extLst>
              <a:ext uri="{FF2B5EF4-FFF2-40B4-BE49-F238E27FC236}">
                <a16:creationId xmlns:a16="http://schemas.microsoft.com/office/drawing/2014/main" id="{A893D824-7D77-45F9-A6E2-91DEDFEB54F9}"/>
              </a:ext>
            </a:extLst>
          </p:cNvPr>
          <p:cNvSpPr/>
          <p:nvPr/>
        </p:nvSpPr>
        <p:spPr>
          <a:xfrm>
            <a:off x="11353800" y="4583113"/>
            <a:ext cx="438150" cy="28416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4 Lektion 13, 9a.mp3">
            <a:hlinkClick r:id="" action="ppaction://media"/>
            <a:extLst>
              <a:ext uri="{FF2B5EF4-FFF2-40B4-BE49-F238E27FC236}">
                <a16:creationId xmlns:a16="http://schemas.microsoft.com/office/drawing/2014/main" id="{96D73672-EAFA-4BF5-95B8-E9A5655E38B6}"/>
              </a:ext>
            </a:extLst>
          </p:cNvPr>
          <p:cNvPicPr>
            <a:picLocks noRot="1" noChangeAspect="1" noChangeArrowheads="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103188" y="603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60418" name="Content Placeholder 4">
            <a:extLst>
              <a:ext uri="{FF2B5EF4-FFF2-40B4-BE49-F238E27FC236}">
                <a16:creationId xmlns:a16="http://schemas.microsoft.com/office/drawing/2014/main" id="{1F708AF0-55A6-4789-9A2F-D072E8A9B7F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4756" t="39828" r="15086" b="36885"/>
          <a:stretch>
            <a:fillRect/>
          </a:stretch>
        </p:blipFill>
        <p:spPr>
          <a:xfrm>
            <a:off x="723900" y="1443038"/>
            <a:ext cx="10896600" cy="2844800"/>
          </a:xfrm>
        </p:spPr>
      </p:pic>
      <p:sp>
        <p:nvSpPr>
          <p:cNvPr id="60419" name="Title 1">
            <a:extLst>
              <a:ext uri="{FF2B5EF4-FFF2-40B4-BE49-F238E27FC236}">
                <a16:creationId xmlns:a16="http://schemas.microsoft.com/office/drawing/2014/main" id="{6FE1D87F-E948-49A2-8FC0-50BEC1831CE7}"/>
              </a:ext>
            </a:extLst>
          </p:cNvPr>
          <p:cNvSpPr txBox="1">
            <a:spLocks/>
          </p:cNvSpPr>
          <p:nvPr/>
        </p:nvSpPr>
        <p:spPr bwMode="auto">
          <a:xfrm>
            <a:off x="9131300" y="528638"/>
            <a:ext cx="22225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8</a:t>
            </a:r>
          </a:p>
        </p:txBody>
      </p:sp>
      <p:sp>
        <p:nvSpPr>
          <p:cNvPr id="7" name="TextBox 6">
            <a:extLst>
              <a:ext uri="{FF2B5EF4-FFF2-40B4-BE49-F238E27FC236}">
                <a16:creationId xmlns:a16="http://schemas.microsoft.com/office/drawing/2014/main" id="{CD63D3AA-7B6D-4C84-96F4-6589BAFB5157}"/>
              </a:ext>
            </a:extLst>
          </p:cNvPr>
          <p:cNvSpPr txBox="1">
            <a:spLocks noChangeArrowheads="1"/>
          </p:cNvSpPr>
          <p:nvPr/>
        </p:nvSpPr>
        <p:spPr bwMode="auto">
          <a:xfrm>
            <a:off x="3582988" y="2371725"/>
            <a:ext cx="1409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8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helfen</a:t>
            </a:r>
          </a:p>
        </p:txBody>
      </p:sp>
      <p:sp>
        <p:nvSpPr>
          <p:cNvPr id="8" name="TextBox 7">
            <a:extLst>
              <a:ext uri="{FF2B5EF4-FFF2-40B4-BE49-F238E27FC236}">
                <a16:creationId xmlns:a16="http://schemas.microsoft.com/office/drawing/2014/main" id="{D8223B0F-AB67-401A-9869-2D6F78E8BF57}"/>
              </a:ext>
            </a:extLst>
          </p:cNvPr>
          <p:cNvSpPr txBox="1">
            <a:spLocks noChangeArrowheads="1"/>
          </p:cNvSpPr>
          <p:nvPr/>
        </p:nvSpPr>
        <p:spPr bwMode="auto">
          <a:xfrm>
            <a:off x="2976563" y="2727325"/>
            <a:ext cx="4032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8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das Hotel ,, Marienhof”</a:t>
            </a:r>
          </a:p>
        </p:txBody>
      </p:sp>
      <p:sp>
        <p:nvSpPr>
          <p:cNvPr id="9" name="TextBox 8">
            <a:extLst>
              <a:ext uri="{FF2B5EF4-FFF2-40B4-BE49-F238E27FC236}">
                <a16:creationId xmlns:a16="http://schemas.microsoft.com/office/drawing/2014/main" id="{75887A50-EFCD-4035-BB27-9FDFC06AA2A7}"/>
              </a:ext>
            </a:extLst>
          </p:cNvPr>
          <p:cNvSpPr txBox="1">
            <a:spLocks noChangeArrowheads="1"/>
          </p:cNvSpPr>
          <p:nvPr/>
        </p:nvSpPr>
        <p:spPr bwMode="auto">
          <a:xfrm>
            <a:off x="2484438" y="3068638"/>
            <a:ext cx="14097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8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Frage</a:t>
            </a:r>
          </a:p>
        </p:txBody>
      </p:sp>
      <p:sp>
        <p:nvSpPr>
          <p:cNvPr id="10" name="TextBox 9">
            <a:extLst>
              <a:ext uri="{FF2B5EF4-FFF2-40B4-BE49-F238E27FC236}">
                <a16:creationId xmlns:a16="http://schemas.microsoft.com/office/drawing/2014/main" id="{D5FB10A0-8F4F-466B-A983-7F0576BB57C4}"/>
              </a:ext>
            </a:extLst>
          </p:cNvPr>
          <p:cNvSpPr txBox="1">
            <a:spLocks noChangeArrowheads="1"/>
          </p:cNvSpPr>
          <p:nvPr/>
        </p:nvSpPr>
        <p:spPr bwMode="auto">
          <a:xfrm>
            <a:off x="3794125" y="3408363"/>
            <a:ext cx="205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2800" b="1" i="0" u="none" strike="noStrike" kern="1200" cap="none" spc="0" normalizeH="0" baseline="0" noProof="0">
                <a:ln>
                  <a:noFill/>
                </a:ln>
                <a:solidFill>
                  <a:srgbClr val="FF0000"/>
                </a:solidFill>
                <a:effectLst/>
                <a:uLnTx/>
                <a:uFillTx/>
                <a:latin typeface="Calibri" panose="020F0502020204030204" pitchFamily="34" charset="0"/>
                <a:ea typeface="+mn-ea"/>
                <a:cs typeface="Cordia New" panose="020B0304020202020204" pitchFamily="34" charset="-34"/>
              </a:rPr>
              <a:t>Moment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additive="base">
                                        <p:cTn id="1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22DC4F5B-ADA0-4558-AD06-65A2FD0DD4C5}"/>
              </a:ext>
            </a:extLst>
          </p:cNvPr>
          <p:cNvSpPr>
            <a:spLocks noGrp="1"/>
          </p:cNvSpPr>
          <p:nvPr>
            <p:ph type="title"/>
          </p:nvPr>
        </p:nvSpPr>
        <p:spPr/>
        <p:txBody>
          <a:bodyPr/>
          <a:lstStyle/>
          <a:p>
            <a:endParaRPr lang="en-US" altLang="th-TH"/>
          </a:p>
        </p:txBody>
      </p:sp>
      <p:pic>
        <p:nvPicPr>
          <p:cNvPr id="61443" name="Content Placeholder 4">
            <a:extLst>
              <a:ext uri="{FF2B5EF4-FFF2-40B4-BE49-F238E27FC236}">
                <a16:creationId xmlns:a16="http://schemas.microsoft.com/office/drawing/2014/main" id="{7E1A3B0D-D6CE-4A50-98B0-050F57DE07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0946" t="24211" r="9979" b="23537"/>
          <a:stretch>
            <a:fillRect/>
          </a:stretch>
        </p:blipFill>
        <p:spPr>
          <a:xfrm>
            <a:off x="160338" y="365125"/>
            <a:ext cx="11938000" cy="5937250"/>
          </a:xfrm>
        </p:spPr>
      </p:pic>
      <p:sp>
        <p:nvSpPr>
          <p:cNvPr id="61444" name="Title 1">
            <a:extLst>
              <a:ext uri="{FF2B5EF4-FFF2-40B4-BE49-F238E27FC236}">
                <a16:creationId xmlns:a16="http://schemas.microsoft.com/office/drawing/2014/main" id="{2D2A42AA-EB83-483F-B313-0D2853409EFB}"/>
              </a:ext>
            </a:extLst>
          </p:cNvPr>
          <p:cNvSpPr txBox="1">
            <a:spLocks/>
          </p:cNvSpPr>
          <p:nvPr/>
        </p:nvSpPr>
        <p:spPr bwMode="auto">
          <a:xfrm>
            <a:off x="9702800" y="109538"/>
            <a:ext cx="22225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Content Placeholder 3">
            <a:extLst>
              <a:ext uri="{FF2B5EF4-FFF2-40B4-BE49-F238E27FC236}">
                <a16:creationId xmlns:a16="http://schemas.microsoft.com/office/drawing/2014/main" id="{9630FCA9-BA22-4C84-B058-8C38C83B81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9579" t="27618" r="771" b="5362"/>
          <a:stretch>
            <a:fillRect/>
          </a:stretch>
        </p:blipFill>
        <p:spPr>
          <a:xfrm>
            <a:off x="5786438" y="144463"/>
            <a:ext cx="5846762" cy="6569075"/>
          </a:xfrm>
        </p:spPr>
      </p:pic>
      <p:sp>
        <p:nvSpPr>
          <p:cNvPr id="62467" name="TextBox 4">
            <a:extLst>
              <a:ext uri="{FF2B5EF4-FFF2-40B4-BE49-F238E27FC236}">
                <a16:creationId xmlns:a16="http://schemas.microsoft.com/office/drawing/2014/main" id="{07906441-733F-436B-A6B3-0E7F5EAD4D47}"/>
              </a:ext>
            </a:extLst>
          </p:cNvPr>
          <p:cNvSpPr txBox="1">
            <a:spLocks noChangeArrowheads="1"/>
          </p:cNvSpPr>
          <p:nvPr/>
        </p:nvSpPr>
        <p:spPr bwMode="auto">
          <a:xfrm>
            <a:off x="1165225" y="1185863"/>
            <a:ext cx="49307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th-TH" sz="3200" b="1" i="0" u="none" strike="noStrike" kern="1200" cap="none" spc="0" normalizeH="0" baseline="0" noProof="0">
                <a:ln>
                  <a:noFill/>
                </a:ln>
                <a:solidFill>
                  <a:prstClr val="black"/>
                </a:solidFill>
                <a:effectLst/>
                <a:uLnTx/>
                <a:uFillTx/>
                <a:latin typeface="Calibri" panose="020F0502020204030204" pitchFamily="34" charset="0"/>
                <a:ea typeface="+mn-ea"/>
                <a:cs typeface="Cordia New" panose="020B0304020202020204" pitchFamily="34" charset="-34"/>
              </a:rPr>
              <a:t>Ihr fahrt unter der Brücke  durch. An der Ampel müsst ihr links abbiegen. Ihr fahrt an der Polizei vorbei. Am Domplatz fahrt ihr nach rechts. Ihr fahrt an dem Hotel vorbei, hinter dem Hotel ist mein Haus.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F902719B-058F-41F9-8D62-E68B954EB734}"/>
              </a:ext>
            </a:extLst>
          </p:cNvPr>
          <p:cNvSpPr>
            <a:spLocks noGrp="1"/>
          </p:cNvSpPr>
          <p:nvPr>
            <p:ph type="title"/>
          </p:nvPr>
        </p:nvSpPr>
        <p:spPr>
          <a:xfrm>
            <a:off x="838200" y="69850"/>
            <a:ext cx="10515600" cy="611188"/>
          </a:xfrm>
        </p:spPr>
        <p:txBody>
          <a:bodyPr/>
          <a:lstStyle/>
          <a:p>
            <a:pPr algn="ctr"/>
            <a:r>
              <a:rPr lang="en-US" altLang="th-TH" sz="3600" b="1">
                <a:solidFill>
                  <a:srgbClr val="002060"/>
                </a:solidFill>
              </a:rPr>
              <a:t>den Weg beschreiben</a:t>
            </a:r>
          </a:p>
        </p:txBody>
      </p:sp>
      <p:pic>
        <p:nvPicPr>
          <p:cNvPr id="63491" name="Content Placeholder 3">
            <a:extLst>
              <a:ext uri="{FF2B5EF4-FFF2-40B4-BE49-F238E27FC236}">
                <a16:creationId xmlns:a16="http://schemas.microsoft.com/office/drawing/2014/main" id="{5C06A82F-E5BF-4A95-AEEF-BCF45A3846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3004" t="22507" r="2634" b="24289"/>
          <a:stretch>
            <a:fillRect/>
          </a:stretch>
        </p:blipFill>
        <p:spPr>
          <a:xfrm>
            <a:off x="152400" y="889000"/>
            <a:ext cx="11887200" cy="562292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4514" name="Content Placeholder 4">
            <a:extLst>
              <a:ext uri="{FF2B5EF4-FFF2-40B4-BE49-F238E27FC236}">
                <a16:creationId xmlns:a16="http://schemas.microsoft.com/office/drawing/2014/main" id="{0A64E687-EE69-4A64-A19E-AC564D25D36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35231" t="33865" r="15088" b="39439"/>
          <a:stretch>
            <a:fillRect/>
          </a:stretch>
        </p:blipFill>
        <p:spPr>
          <a:xfrm>
            <a:off x="593725" y="1766888"/>
            <a:ext cx="11002963" cy="3324225"/>
          </a:xfrm>
        </p:spPr>
      </p:pic>
      <p:sp>
        <p:nvSpPr>
          <p:cNvPr id="64515" name="Title 1">
            <a:extLst>
              <a:ext uri="{FF2B5EF4-FFF2-40B4-BE49-F238E27FC236}">
                <a16:creationId xmlns:a16="http://schemas.microsoft.com/office/drawing/2014/main" id="{F4A82313-A8A4-4189-AB2D-6234B829F7E9}"/>
              </a:ext>
            </a:extLst>
          </p:cNvPr>
          <p:cNvSpPr txBox="1">
            <a:spLocks/>
          </p:cNvSpPr>
          <p:nvPr/>
        </p:nvSpPr>
        <p:spPr bwMode="auto">
          <a:xfrm>
            <a:off x="9305925" y="282575"/>
            <a:ext cx="2222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9</a:t>
            </a:r>
          </a:p>
        </p:txBody>
      </p:sp>
      <p:pic>
        <p:nvPicPr>
          <p:cNvPr id="3" name="Lektion 13, HoÌˆren, 1 und 2.mp3">
            <a:hlinkClick r:id="" action="ppaction://media"/>
            <a:extLst>
              <a:ext uri="{FF2B5EF4-FFF2-40B4-BE49-F238E27FC236}">
                <a16:creationId xmlns:a16="http://schemas.microsoft.com/office/drawing/2014/main" id="{5DA784B5-8FFF-4E99-B915-B4407404B8D3}"/>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663575" y="6048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A521D893-13E2-4276-95F2-8660337D6E84}"/>
              </a:ext>
            </a:extLst>
          </p:cNvPr>
          <p:cNvSpPr>
            <a:spLocks noGrp="1"/>
          </p:cNvSpPr>
          <p:nvPr>
            <p:ph type="title"/>
          </p:nvPr>
        </p:nvSpPr>
        <p:spPr/>
        <p:txBody>
          <a:bodyPr/>
          <a:lstStyle/>
          <a:p>
            <a:endParaRPr lang="en-US" altLang="th-TH"/>
          </a:p>
        </p:txBody>
      </p:sp>
      <p:pic>
        <p:nvPicPr>
          <p:cNvPr id="65539" name="Content Placeholder 4">
            <a:extLst>
              <a:ext uri="{FF2B5EF4-FFF2-40B4-BE49-F238E27FC236}">
                <a16:creationId xmlns:a16="http://schemas.microsoft.com/office/drawing/2014/main" id="{A2D92FE0-372B-4181-B574-B9A2D992D17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31746" t="33014" r="12213" b="16722"/>
          <a:stretch>
            <a:fillRect/>
          </a:stretch>
        </p:blipFill>
        <p:spPr>
          <a:xfrm>
            <a:off x="0" y="423863"/>
            <a:ext cx="11920538" cy="6010275"/>
          </a:xfrm>
        </p:spPr>
      </p:pic>
      <p:sp>
        <p:nvSpPr>
          <p:cNvPr id="65540" name="Title 1">
            <a:extLst>
              <a:ext uri="{FF2B5EF4-FFF2-40B4-BE49-F238E27FC236}">
                <a16:creationId xmlns:a16="http://schemas.microsoft.com/office/drawing/2014/main" id="{BBB67206-E8F6-45BF-9194-C6DC5C3F0386}"/>
              </a:ext>
            </a:extLst>
          </p:cNvPr>
          <p:cNvSpPr txBox="1">
            <a:spLocks/>
          </p:cNvSpPr>
          <p:nvPr/>
        </p:nvSpPr>
        <p:spPr bwMode="auto">
          <a:xfrm>
            <a:off x="9698038" y="-60325"/>
            <a:ext cx="2222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9</a:t>
            </a:r>
          </a:p>
        </p:txBody>
      </p:sp>
      <p:pic>
        <p:nvPicPr>
          <p:cNvPr id="3" name="Lektion 13, HoÌˆren, 1 und 2.mp3">
            <a:hlinkClick r:id="" action="ppaction://media"/>
            <a:extLst>
              <a:ext uri="{FF2B5EF4-FFF2-40B4-BE49-F238E27FC236}">
                <a16:creationId xmlns:a16="http://schemas.microsoft.com/office/drawing/2014/main" id="{BA41EB31-345C-4737-B0E8-DC6259C823DA}"/>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533400" y="904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Content Placeholder 4">
            <a:extLst>
              <a:ext uri="{FF2B5EF4-FFF2-40B4-BE49-F238E27FC236}">
                <a16:creationId xmlns:a16="http://schemas.microsoft.com/office/drawing/2014/main" id="{898055A8-DD44-4030-8781-BF5EDE6812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1896" t="41817" r="13091" b="25241"/>
          <a:stretch>
            <a:fillRect/>
          </a:stretch>
        </p:blipFill>
        <p:spPr>
          <a:xfrm>
            <a:off x="1485900" y="142875"/>
            <a:ext cx="8877300" cy="6572250"/>
          </a:xfrm>
        </p:spPr>
      </p:pic>
      <p:sp>
        <p:nvSpPr>
          <p:cNvPr id="66563" name="Title 1">
            <a:extLst>
              <a:ext uri="{FF2B5EF4-FFF2-40B4-BE49-F238E27FC236}">
                <a16:creationId xmlns:a16="http://schemas.microsoft.com/office/drawing/2014/main" id="{F59BCCAE-5035-44A0-9848-A164888F99F2}"/>
              </a:ext>
            </a:extLst>
          </p:cNvPr>
          <p:cNvSpPr txBox="1">
            <a:spLocks/>
          </p:cNvSpPr>
          <p:nvPr/>
        </p:nvSpPr>
        <p:spPr bwMode="auto">
          <a:xfrm>
            <a:off x="9850438" y="38100"/>
            <a:ext cx="22225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Cordia New" panose="020B0304020202020204" pitchFamily="34" charset="-34"/>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Cordia New" panose="020B0304020202020204" pitchFamily="34" charset="-34"/>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Cordia New" panose="020B0304020202020204" pitchFamily="34" charset="-34"/>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Cordia New" panose="020B0304020202020204" pitchFamily="34" charset="-34"/>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ordia New" panose="020B0304020202020204" pitchFamily="34" charset="-34"/>
              </a:rPr>
              <a:t>Arbeitsbuch, Seite 9</a:t>
            </a:r>
          </a:p>
        </p:txBody>
      </p:sp>
      <p:pic>
        <p:nvPicPr>
          <p:cNvPr id="2" name="Lektion 13, Aussprache, 3.mp3">
            <a:hlinkClick r:id="" action="ppaction://media"/>
            <a:extLst>
              <a:ext uri="{FF2B5EF4-FFF2-40B4-BE49-F238E27FC236}">
                <a16:creationId xmlns:a16="http://schemas.microsoft.com/office/drawing/2014/main" id="{39447E6B-0718-4CE1-A265-B617F60E1CA4}"/>
              </a:ext>
            </a:extLst>
          </p:cNvPr>
          <p:cNvPicPr>
            <a:picLocks noRot="1" noChangeAspect="1" noChangeArrowheads="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538163" y="1047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Words>
  <Application>Microsoft Office PowerPoint</Application>
  <PresentationFormat>แบบจอกว้าง</PresentationFormat>
  <Paragraphs>34</Paragraphs>
  <Slides>11</Slides>
  <Notes>0</Notes>
  <HiddenSlides>0</HiddenSlides>
  <MMClips>4</MMClips>
  <ScaleCrop>false</ScaleCrop>
  <HeadingPairs>
    <vt:vector size="6" baseType="variant">
      <vt:variant>
        <vt:lpstr>ฟอนต์ที่ถูกใช้</vt:lpstr>
      </vt:variant>
      <vt:variant>
        <vt:i4>5</vt:i4>
      </vt:variant>
      <vt:variant>
        <vt:lpstr>ธีม</vt:lpstr>
      </vt:variant>
      <vt:variant>
        <vt:i4>1</vt:i4>
      </vt:variant>
      <vt:variant>
        <vt:lpstr>ชื่อเรื่องสไลด์</vt:lpstr>
      </vt:variant>
      <vt:variant>
        <vt:i4>11</vt:i4>
      </vt:variant>
    </vt:vector>
  </HeadingPairs>
  <TitlesOfParts>
    <vt:vector size="17" baseType="lpstr">
      <vt:lpstr>Angsana New</vt:lpstr>
      <vt:lpstr>Arial</vt:lpstr>
      <vt:lpstr>Calibri</vt:lpstr>
      <vt:lpstr>Calibri Light</vt:lpstr>
      <vt:lpstr>Cordia New</vt:lpstr>
      <vt:lpstr>Office Theme</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den Weg beschreiben</vt:lpstr>
      <vt:lpstr>งานนำเสนอ PowerPoint</vt:lpstr>
      <vt:lpstr>งานนำเสนอ PowerPoint</vt:lpstr>
      <vt:lpstr>งานนำเสนอ PowerPoint</vt:lpstr>
      <vt:lpstr>งานนำเสนอ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wan maliwan</dc:creator>
  <cp:lastModifiedBy>wan maliwan</cp:lastModifiedBy>
  <cp:revision>1</cp:revision>
  <dcterms:created xsi:type="dcterms:W3CDTF">2024-02-19T08:44:04Z</dcterms:created>
  <dcterms:modified xsi:type="dcterms:W3CDTF">2024-02-19T08:44:18Z</dcterms:modified>
</cp:coreProperties>
</file>