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6" r:id="rId2"/>
    <p:sldId id="327" r:id="rId3"/>
    <p:sldId id="328" r:id="rId4"/>
    <p:sldId id="329" r:id="rId5"/>
    <p:sldId id="281" r:id="rId6"/>
    <p:sldId id="275" r:id="rId7"/>
    <p:sldId id="325" r:id="rId8"/>
    <p:sldId id="276" r:id="rId9"/>
    <p:sldId id="321" r:id="rId10"/>
    <p:sldId id="297" r:id="rId11"/>
    <p:sldId id="279" r:id="rId12"/>
    <p:sldId id="299" r:id="rId13"/>
    <p:sldId id="300" r:id="rId14"/>
    <p:sldId id="301" r:id="rId15"/>
    <p:sldId id="283" r:id="rId16"/>
    <p:sldId id="284" r:id="rId1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9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17DCA-6AA7-4747-B46F-65886941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6A4F7-B411-432E-AE00-21CC0BCEADFB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F5A7D-D6B8-4502-ACDF-0F359D7B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4B26E-B07E-46DF-9ADF-B7E26C74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39460-C257-4D3E-AAEC-9C0C78E61206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72419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64EDE-BD1F-421C-82F5-823D066F4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6DE42-A484-44B3-841B-0A4E04A0B743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9119A-495B-4D2D-A7B4-50773190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5FE8-C87B-4C75-857B-463880A8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5BE49-65B6-43CC-B35F-C7B35D81B05D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65667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DD025-821B-489A-89C9-012E1B40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BF460-0B3C-48DE-ABF0-E26F8988EF85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6E3F8-10C1-4B50-BB7F-8BF12649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AAB1D-24CD-47BE-BCE1-78BFBB5E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CDDA5-C307-4934-BC9D-CC097551A7A1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98690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6C66F89-3EED-453B-941B-3860012E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DE46F-F419-4757-8F55-A67E46BABBEC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D32F639-AE13-4D06-BCFC-02AA23F90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4EBB9B-FB8B-4390-AFC4-F7353D1AA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F91E6-5FE2-4601-862C-A30DF9CAD481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57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089C914-BF15-4473-AAD1-E701D9E9D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8A6A3-2EDE-4BD3-B394-A2F487ECF9E2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946B067-C287-4D69-A37C-2BA1560A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407984-B0A2-4DFC-ABCB-A3797A0D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B01D1-612F-4CAF-95EA-C28628721E3E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74393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3A1783-CD00-4FE9-95B3-4FB80804E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AA646-57B6-44B8-9D84-0DFB7F9FFDB2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1F48EF-6EAE-4E49-97E5-C18ABB401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B4DDEB-4519-4533-978E-5C75BB0A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6DD6E-BD36-4D6D-9DF4-F452D5A57F17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56309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A300FD9-A463-4805-A3F4-34430230C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99E03-68B4-4B60-A598-A18DF4954FB7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E2D2C64-FC22-4627-88CA-3371EBD8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536F7AB-5958-4FCB-9558-418F75E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706F-E6CF-49E0-8C5D-EEBB834A2A89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84418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ADB3D8-D7CC-49C2-B0CC-7DC390EEE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25AAA-145A-428D-8CE1-6748074BF991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E4D369-A23C-415E-8B10-B2AB6255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DED8D8-6903-4B5D-861A-F130343D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37B76-5C07-41B7-AA33-8C894B3CD026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849717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1A4166-B066-48B0-AD4F-77F1DD6A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B45B5-D046-4671-BDE7-569F6560C2ED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E7549B-47DE-4AF5-B6A9-400607DBA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5F6933-EE93-48C7-BA7F-74873E535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E369-F456-417C-9D37-CAB9B7B81C6A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53020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2479E-9C10-4017-A42D-420ACDA8C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3837-E114-4E13-8F18-93D24B03417B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64CD4-81E2-498E-B74C-5DC49807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A629B-064B-4872-B580-A9247CD2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75B4-2503-4AF0-A95D-7C0BBC4B9CBD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42289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2D199-D297-42C5-B6E6-733EBD73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B902A-0381-42C2-822D-34602D250392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2963F-DAE9-4F2F-84CF-3E5C54280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B670D-E85D-4B5B-B865-64C3308D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774B4-70B4-48BD-AC65-DFBC4D23DEFA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8404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105FD65-CB16-4922-A621-A2870A75F8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th-TH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4198421-F4DF-4304-B479-BECF242A2E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th-TH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3BF01-345F-46F1-BA9C-3F15D5A7B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80792B-FB89-4879-98DA-0062003B3BBE}" type="datetimeFigureOut">
              <a:rPr lang="th-TH"/>
              <a:pPr>
                <a:defRPr/>
              </a:pPr>
              <a:t>25/02/67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561F8-4102-4299-9DC0-DEFA84500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F29AC-77E0-42AE-A7E6-1FC22B1EA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8B9FC36-ECD1-455F-A397-7B72C4B558F4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52424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2565\03&#3617;&#3637;&#3609;&#3634;\New%20folder\Lektion%2013\&#3588;&#3619;&#3633;&#3657;&#3591;&#3607;&#3637;&#3656;%201\KB\2%20Lektion%2013,%204.mp3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58869C9-18EC-4F26-A4A3-75CACB575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589" y="876551"/>
            <a:ext cx="7008822" cy="510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5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BFDA4CC-4C2B-4F45-AB2E-09EA0F33B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7" y="828107"/>
            <a:ext cx="7134225" cy="520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3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55062FE-D47D-459A-80C3-5A0F58C83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342" y="782056"/>
            <a:ext cx="7193315" cy="529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44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F58C0CD-16BA-40E2-97D5-0B131DEF6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637" y="751943"/>
            <a:ext cx="7324725" cy="535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6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4">
            <a:extLst>
              <a:ext uri="{FF2B5EF4-FFF2-40B4-BE49-F238E27FC236}">
                <a16:creationId xmlns:a16="http://schemas.microsoft.com/office/drawing/2014/main" id="{0DECB6CA-CEE9-44F2-A352-A904C4900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4" t="39734" r="17638" b="20605"/>
          <a:stretch>
            <a:fillRect/>
          </a:stretch>
        </p:blipFill>
        <p:spPr>
          <a:xfrm>
            <a:off x="895350" y="873125"/>
            <a:ext cx="10344150" cy="5111750"/>
          </a:xfrm>
        </p:spPr>
      </p:pic>
      <p:sp>
        <p:nvSpPr>
          <p:cNvPr id="35843" name="Title 1">
            <a:extLst>
              <a:ext uri="{FF2B5EF4-FFF2-40B4-BE49-F238E27FC236}">
                <a16:creationId xmlns:a16="http://schemas.microsoft.com/office/drawing/2014/main" id="{374A01E9-AEFC-437F-AB4D-32E020961087}"/>
              </a:ext>
            </a:extLst>
          </p:cNvPr>
          <p:cNvSpPr txBox="1">
            <a:spLocks/>
          </p:cNvSpPr>
          <p:nvPr/>
        </p:nvSpPr>
        <p:spPr bwMode="auto">
          <a:xfrm>
            <a:off x="9017000" y="365125"/>
            <a:ext cx="22225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ordia New" panose="020B0304020202020204" pitchFamily="34" charset="-34"/>
              </a:rPr>
              <a:t>Arbeitsbuch, Seite 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172CCD-A9B6-43B8-A523-FE0F5FE4E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38" y="1930400"/>
            <a:ext cx="741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auf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3EE180-7961-49C1-AD1B-49EB88507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38" y="2198688"/>
            <a:ext cx="741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EA18C-18A7-4F5C-BB37-17E0CF3C1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113" y="2530475"/>
            <a:ext cx="900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unter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6B504F-FFF3-4352-B66E-E5BDDE235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2809875"/>
            <a:ext cx="123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zwischen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ED00B2-0ED7-41DB-AEC9-211504C06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3489325"/>
            <a:ext cx="741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über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10E73A-71A4-4E01-B8FC-3C1723332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4083050"/>
            <a:ext cx="741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กล่องข้อความ 17">
            <a:extLst>
              <a:ext uri="{FF2B5EF4-FFF2-40B4-BE49-F238E27FC236}">
                <a16:creationId xmlns:a16="http://schemas.microsoft.com/office/drawing/2014/main" id="{7CAEA5B0-3F4B-4F25-8E08-027AD71B6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38" y="4184650"/>
            <a:ext cx="61753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Stift ist ________ der Tasche.</a:t>
            </a:r>
            <a:endParaRPr kumimoji="0" lang="th-TH" altLang="th-TH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36867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B0AE7A49-3B80-4028-96FF-6BAA1985F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7483033">
            <a:off x="9459120" y="4044156"/>
            <a:ext cx="87471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1" descr="à¸à¸¥à¸à¸²à¸£à¸à¹à¸à¸«à¸²à¸£à¸¹à¸à¸ à¸²à¸à¸ªà¸³à¸«à¸£à¸±à¸ à¹à¸à¹à¸° png">
            <a:extLst>
              <a:ext uri="{FF2B5EF4-FFF2-40B4-BE49-F238E27FC236}">
                <a16:creationId xmlns:a16="http://schemas.microsoft.com/office/drawing/2014/main" id="{DA1B654A-FBF4-4ECF-93FC-2D22660EF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00" y="1646238"/>
            <a:ext cx="218122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กล่องข้อความ 19">
            <a:extLst>
              <a:ext uri="{FF2B5EF4-FFF2-40B4-BE49-F238E27FC236}">
                <a16:creationId xmlns:a16="http://schemas.microsoft.com/office/drawing/2014/main" id="{4745A18A-09DD-4DD5-A880-5E8983C9A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25" y="2201863"/>
            <a:ext cx="7075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Stift ist ________ dem Tisch.</a:t>
            </a:r>
            <a:endParaRPr kumimoji="0" lang="th-TH" altLang="th-TH" sz="4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390ED-F5FE-4C84-B575-20B88D768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2119313"/>
            <a:ext cx="1536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auf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DD3041-0327-481F-9EDC-99ACF66DA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2163" y="4037013"/>
            <a:ext cx="18526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hinter</a:t>
            </a:r>
          </a:p>
        </p:txBody>
      </p:sp>
      <p:sp>
        <p:nvSpPr>
          <p:cNvPr id="36872" name="Rectangle 11">
            <a:extLst>
              <a:ext uri="{FF2B5EF4-FFF2-40B4-BE49-F238E27FC236}">
                <a16:creationId xmlns:a16="http://schemas.microsoft.com/office/drawing/2014/main" id="{75F1A0A6-89BA-4895-B9CD-39158BBBE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alt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6873" name="Rectangle 12">
            <a:extLst>
              <a:ext uri="{FF2B5EF4-FFF2-40B4-BE49-F238E27FC236}">
                <a16:creationId xmlns:a16="http://schemas.microsoft.com/office/drawing/2014/main" id="{9138A3DF-1B81-456B-AEE7-20B26F6A5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025" y="966788"/>
            <a:ext cx="58245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Erg</a:t>
            </a: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ӓ</a:t>
            </a:r>
            <a:r>
              <a:rPr kumimoji="0" lang="en-US" altLang="th-TH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nzen Sie Pr</a:t>
            </a: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ӓ</a:t>
            </a:r>
            <a:r>
              <a:rPr kumimoji="0" lang="en-US" altLang="th-TH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position!</a:t>
            </a:r>
            <a:endParaRPr kumimoji="0" lang="en-US" altLang="th-TH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36874" name="AutoShape 16">
            <a:extLst>
              <a:ext uri="{FF2B5EF4-FFF2-40B4-BE49-F238E27FC236}">
                <a16:creationId xmlns:a16="http://schemas.microsoft.com/office/drawing/2014/main" id="{D44BF5DD-7C4F-4CCB-82BF-8D02BE4890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12100" y="2589213"/>
            <a:ext cx="7810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6875" name="Picture 2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96F9A331-A21C-47C0-BA8C-6349EC48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3377810">
            <a:off x="9346407" y="1273968"/>
            <a:ext cx="9398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1" descr="à¸à¸¥à¸à¸²à¸£à¸à¹à¸à¸«à¸²à¸£à¸¹à¸à¸ à¸²à¸à¸ªà¸³à¸«à¸£à¸±à¸ à¸à¸£à¸°à¹à¸à¹à¸² png">
            <a:extLst>
              <a:ext uri="{FF2B5EF4-FFF2-40B4-BE49-F238E27FC236}">
                <a16:creationId xmlns:a16="http://schemas.microsoft.com/office/drawing/2014/main" id="{9D7FF092-8881-45F9-95B6-C0A9E196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3527425"/>
            <a:ext cx="24368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77" name="AutoShape 16">
            <a:extLst>
              <a:ext uri="{FF2B5EF4-FFF2-40B4-BE49-F238E27FC236}">
                <a16:creationId xmlns:a16="http://schemas.microsoft.com/office/drawing/2014/main" id="{B2E5556F-2E7A-4D54-803C-FDD5BF4ABE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27875" y="4487863"/>
            <a:ext cx="7810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กล่องข้อความ 7">
            <a:extLst>
              <a:ext uri="{FF2B5EF4-FFF2-40B4-BE49-F238E27FC236}">
                <a16:creationId xmlns:a16="http://schemas.microsoft.com/office/drawing/2014/main" id="{0C0E1658-5042-443B-8996-1949E3AB8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1697038"/>
            <a:ext cx="6096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Stift ist ________ dem Buch.</a:t>
            </a:r>
            <a:endParaRPr kumimoji="0" lang="th-TH" altLang="th-TH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BCA83-B8E8-49D1-B85B-DDFA53F36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225" y="1493838"/>
            <a:ext cx="13319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8C53E-1209-41D7-89B7-A2F3DFE9A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1713" y="3749675"/>
            <a:ext cx="1657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neben</a:t>
            </a:r>
          </a:p>
        </p:txBody>
      </p:sp>
      <p:cxnSp>
        <p:nvCxnSpPr>
          <p:cNvPr id="37893" name="AutoShape 5">
            <a:extLst>
              <a:ext uri="{FF2B5EF4-FFF2-40B4-BE49-F238E27FC236}">
                <a16:creationId xmlns:a16="http://schemas.microsoft.com/office/drawing/2014/main" id="{3F8BFDBA-6F52-4730-AEBE-5490144FB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99325" y="2024063"/>
            <a:ext cx="10096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4" name="Picture 4" descr="à¸à¸¥à¸à¸²à¸£à¸à¹à¸à¸«à¸²à¸£à¸¹à¸à¸ à¸²à¸à¸ªà¸³à¸«à¸£à¸±à¸ à¸«à¸à¸±à¸à¸ªà¸·à¸­ png">
            <a:extLst>
              <a:ext uri="{FF2B5EF4-FFF2-40B4-BE49-F238E27FC236}">
                <a16:creationId xmlns:a16="http://schemas.microsoft.com/office/drawing/2014/main" id="{30B0F514-DB01-4CAE-BA0E-320A71049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75" y="950913"/>
            <a:ext cx="20939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EAC48BBA-C57C-43DF-A7C5-5B0E23E3E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3842957">
            <a:off x="8208963" y="1171575"/>
            <a:ext cx="12446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กล่องข้อความ 15">
            <a:extLst>
              <a:ext uri="{FF2B5EF4-FFF2-40B4-BE49-F238E27FC236}">
                <a16:creationId xmlns:a16="http://schemas.microsoft.com/office/drawing/2014/main" id="{96E0341A-0668-4E4E-9E0F-F43C4C1DD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00" y="3794125"/>
            <a:ext cx="63452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Stift ist ________ der Schere.</a:t>
            </a:r>
            <a:endParaRPr kumimoji="0" lang="th-TH" altLang="th-TH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37897" name="AutoShape 5">
            <a:extLst>
              <a:ext uri="{FF2B5EF4-FFF2-40B4-BE49-F238E27FC236}">
                <a16:creationId xmlns:a16="http://schemas.microsoft.com/office/drawing/2014/main" id="{6E65F122-7961-40F1-87E5-16D29A0FD9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42188" y="4221163"/>
            <a:ext cx="1011237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98" name="Picture 6" descr="à¸à¸¥à¸à¸²à¸£à¸à¹à¸à¸«à¸²à¸£à¸¹à¸à¸ à¸²à¸à¸ªà¸³à¸«à¸£à¸±à¸ à¸à¸£à¸£à¹à¸à¸£ png">
            <a:extLst>
              <a:ext uri="{FF2B5EF4-FFF2-40B4-BE49-F238E27FC236}">
                <a16:creationId xmlns:a16="http://schemas.microsoft.com/office/drawing/2014/main" id="{F4D0A843-870F-4347-987C-EED5A2A4A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719650">
            <a:off x="7997825" y="3783013"/>
            <a:ext cx="1820863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9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54228E39-11A2-4DE5-AE5F-BE52559D5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704654">
            <a:off x="9353550" y="3468688"/>
            <a:ext cx="1244600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กล่องข้อความ 11">
            <a:extLst>
              <a:ext uri="{FF2B5EF4-FFF2-40B4-BE49-F238E27FC236}">
                <a16:creationId xmlns:a16="http://schemas.microsoft.com/office/drawing/2014/main" id="{EE52C4A4-50C3-4933-A755-9B074BB93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3722688"/>
            <a:ext cx="679608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Radiergummi ist _________ die Stifte</a:t>
            </a:r>
            <a:endParaRPr kumimoji="0" lang="th-TH" altLang="th-TH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8915" name="กล่องข้อความ 6">
            <a:extLst>
              <a:ext uri="{FF2B5EF4-FFF2-40B4-BE49-F238E27FC236}">
                <a16:creationId xmlns:a16="http://schemas.microsoft.com/office/drawing/2014/main" id="{D0ED26D9-5903-4A6E-B392-6BA0B2512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1716088"/>
            <a:ext cx="706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Die Flasche ist __________ der Tür.</a:t>
            </a:r>
            <a:endParaRPr kumimoji="0" lang="th-TH" altLang="th-TH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DB4B3-B5D3-4386-8EDE-11525A512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1509713"/>
            <a:ext cx="2051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vor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64AEFC-68C9-4070-A361-7C47053F3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25" y="3609975"/>
            <a:ext cx="31734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zwischen</a:t>
            </a:r>
          </a:p>
        </p:txBody>
      </p:sp>
      <p:pic>
        <p:nvPicPr>
          <p:cNvPr id="38918" name="Picture 8" descr="à¸à¸¥à¸à¸²à¸£à¸à¹à¸à¸«à¸²à¸£à¸¹à¸à¸ à¸²à¸à¸ªà¸³à¸«à¸£à¸±à¸ à¸à¸£à¸°à¸à¸¹ png">
            <a:extLst>
              <a:ext uri="{FF2B5EF4-FFF2-40B4-BE49-F238E27FC236}">
                <a16:creationId xmlns:a16="http://schemas.microsoft.com/office/drawing/2014/main" id="{DB93C233-A226-44E1-BC7B-EE4190CB8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013" y="811213"/>
            <a:ext cx="1931987" cy="26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9" descr="à¸à¸¥à¸à¸²à¸£à¸à¹à¸à¸«à¸²à¸£à¸¹à¸à¸ à¸²à¸à¸ªà¸³à¸«à¸£à¸±à¸ à¸à¸§à¸ png">
            <a:extLst>
              <a:ext uri="{FF2B5EF4-FFF2-40B4-BE49-F238E27FC236}">
                <a16:creationId xmlns:a16="http://schemas.microsoft.com/office/drawing/2014/main" id="{34F06E9A-DFF7-44D0-9AD1-EDD0A0A60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88" y="2432050"/>
            <a:ext cx="6651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920" name="AutoShape 5">
            <a:extLst>
              <a:ext uri="{FF2B5EF4-FFF2-40B4-BE49-F238E27FC236}">
                <a16:creationId xmlns:a16="http://schemas.microsoft.com/office/drawing/2014/main" id="{C35F8A74-E582-497A-AD59-F09D8B96D95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93038" y="2009775"/>
            <a:ext cx="10096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921" name="Picture 10" descr="à¸à¸¥à¸à¸²à¸£à¸à¹à¸à¸«à¸²à¸£à¸¹à¸à¸ à¸²à¸à¸ªà¸³à¸«à¸£à¸±à¸ à¸¢à¸²à¸à¸¥à¸ png">
            <a:extLst>
              <a:ext uri="{FF2B5EF4-FFF2-40B4-BE49-F238E27FC236}">
                <a16:creationId xmlns:a16="http://schemas.microsoft.com/office/drawing/2014/main" id="{3718F25F-7C91-4195-BA56-17FF2BD17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3970338"/>
            <a:ext cx="1271587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922" name="AutoShape 5">
            <a:extLst>
              <a:ext uri="{FF2B5EF4-FFF2-40B4-BE49-F238E27FC236}">
                <a16:creationId xmlns:a16="http://schemas.microsoft.com/office/drawing/2014/main" id="{5AEFFAE5-1F0D-449D-8FC8-7520208E1EB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73875" y="4567238"/>
            <a:ext cx="10096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923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3CC70422-0112-40BE-9DD6-11E471CE4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704654">
            <a:off x="7800975" y="3906838"/>
            <a:ext cx="1036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5043F7CA-1CB7-4470-804B-C94733629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704654">
            <a:off x="9839325" y="3944938"/>
            <a:ext cx="1038225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กล่องข้อความ 7">
            <a:extLst>
              <a:ext uri="{FF2B5EF4-FFF2-40B4-BE49-F238E27FC236}">
                <a16:creationId xmlns:a16="http://schemas.microsoft.com/office/drawing/2014/main" id="{55D27065-543D-4CB0-A8BA-3F73DCC07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311275"/>
            <a:ext cx="68278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Die Lampe ist __________der Tafel</a:t>
            </a:r>
            <a:endParaRPr kumimoji="0" lang="th-TH" altLang="th-TH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E264F-8D56-46F8-B0E4-FFFB02430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938" y="1166813"/>
            <a:ext cx="2794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über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D769BA-DE5E-411C-99E6-8EB54E63B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925" y="3795713"/>
            <a:ext cx="7413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in</a:t>
            </a:r>
          </a:p>
        </p:txBody>
      </p:sp>
      <p:pic>
        <p:nvPicPr>
          <p:cNvPr id="39941" name="Picture 13" descr="à¸à¸¥à¸à¸²à¸£à¸à¹à¸à¸«à¸²à¸£à¸¹à¸à¸ à¸²à¸à¸ªà¸³à¸«à¸£à¸±à¸ à¹à¸à¸¡à¹à¸ png">
            <a:extLst>
              <a:ext uri="{FF2B5EF4-FFF2-40B4-BE49-F238E27FC236}">
                <a16:creationId xmlns:a16="http://schemas.microsoft.com/office/drawing/2014/main" id="{91631178-8865-406C-B5B2-33CFEFCFB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244475"/>
            <a:ext cx="145415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4" descr="à¸à¸¥à¸à¸²à¸£à¸à¹à¸à¸«à¸²à¸£à¸¹à¸à¸ à¸²à¸à¸ªà¸³à¸«à¸£à¸±à¸ à¸à¸£à¸°à¸à¸²à¸ png">
            <a:extLst>
              <a:ext uri="{FF2B5EF4-FFF2-40B4-BE49-F238E27FC236}">
                <a16:creationId xmlns:a16="http://schemas.microsoft.com/office/drawing/2014/main" id="{408B5D47-287B-4E51-B364-B81DAA8E8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5" t="10477" r="8929" b="11996"/>
          <a:stretch>
            <a:fillRect/>
          </a:stretch>
        </p:blipFill>
        <p:spPr bwMode="auto">
          <a:xfrm>
            <a:off x="8356600" y="2081213"/>
            <a:ext cx="16954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943" name="AutoShape 16">
            <a:extLst>
              <a:ext uri="{FF2B5EF4-FFF2-40B4-BE49-F238E27FC236}">
                <a16:creationId xmlns:a16="http://schemas.microsoft.com/office/drawing/2014/main" id="{B45A2FB1-C599-4334-8D14-DCD71EAE6E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51775" y="1646238"/>
            <a:ext cx="7810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4" name="กล่องข้อความ 11">
            <a:extLst>
              <a:ext uri="{FF2B5EF4-FFF2-40B4-BE49-F238E27FC236}">
                <a16:creationId xmlns:a16="http://schemas.microsoft.com/office/drawing/2014/main" id="{5921C56E-2BE7-4FA5-A3AF-E65C822A1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4068763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itchFamily="34" charset="-34"/>
                <a:ea typeface="+mn-ea"/>
                <a:cs typeface="Calibri" panose="020F0502020204030204" pitchFamily="34" charset="0"/>
              </a:rPr>
              <a:t>Der Stift ist __________ dem Korb.</a:t>
            </a:r>
            <a:endParaRPr kumimoji="0" lang="th-TH" altLang="th-TH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39945" name="Picture 2" descr="à¸à¸¥à¸à¸²à¸£à¸à¹à¸à¸«à¸²à¸£à¸¹à¸à¸ à¸²à¸à¸ªà¸³à¸«à¸£à¸±à¸ à¸à¸°à¸à¸£à¹à¸² png">
            <a:extLst>
              <a:ext uri="{FF2B5EF4-FFF2-40B4-BE49-F238E27FC236}">
                <a16:creationId xmlns:a16="http://schemas.microsoft.com/office/drawing/2014/main" id="{7298A1F5-5D58-4984-99BC-72FFD8913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1811" r="3847" b="3822"/>
          <a:stretch>
            <a:fillRect/>
          </a:stretch>
        </p:blipFill>
        <p:spPr bwMode="auto">
          <a:xfrm>
            <a:off x="7856538" y="3811588"/>
            <a:ext cx="2989262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5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B5C622A8-27A1-4ED6-A75D-5971FA5D4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8501" r="15617" b="25000"/>
          <a:stretch>
            <a:fillRect/>
          </a:stretch>
        </p:blipFill>
        <p:spPr bwMode="auto">
          <a:xfrm rot="-704654">
            <a:off x="8882063" y="3584575"/>
            <a:ext cx="1036637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947" name="AutoShape 16">
            <a:extLst>
              <a:ext uri="{FF2B5EF4-FFF2-40B4-BE49-F238E27FC236}">
                <a16:creationId xmlns:a16="http://schemas.microsoft.com/office/drawing/2014/main" id="{FE3B937D-EFA0-4C98-9B3D-C6AB4843BC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53250" y="4422775"/>
            <a:ext cx="7810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EC8F6D-C3DE-46A0-8F93-B62D9B487A12}"/>
              </a:ext>
            </a:extLst>
          </p:cNvPr>
          <p:cNvSpPr/>
          <p:nvPr/>
        </p:nvSpPr>
        <p:spPr>
          <a:xfrm>
            <a:off x="1163638" y="835025"/>
            <a:ext cx="3213100" cy="6540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63" name="Title 1">
            <a:extLst>
              <a:ext uri="{FF2B5EF4-FFF2-40B4-BE49-F238E27FC236}">
                <a16:creationId xmlns:a16="http://schemas.microsoft.com/office/drawing/2014/main" id="{6A12B2DF-09C4-47AB-B68F-4F2FCBDAB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13" y="801688"/>
            <a:ext cx="3375025" cy="776287"/>
          </a:xfrm>
        </p:spPr>
        <p:txBody>
          <a:bodyPr/>
          <a:lstStyle/>
          <a:p>
            <a:r>
              <a:rPr lang="en-US" altLang="th-TH" b="1">
                <a:solidFill>
                  <a:srgbClr val="002060"/>
                </a:solidFill>
              </a:rPr>
              <a:t>In der Stadt</a:t>
            </a:r>
          </a:p>
        </p:txBody>
      </p:sp>
      <p:pic>
        <p:nvPicPr>
          <p:cNvPr id="40964" name="Content Placeholder 3">
            <a:extLst>
              <a:ext uri="{FF2B5EF4-FFF2-40B4-BE49-F238E27FC236}">
                <a16:creationId xmlns:a16="http://schemas.microsoft.com/office/drawing/2014/main" id="{5D157AAE-6EF4-4E3E-900F-E06F6A22B7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2788" y="2482850"/>
            <a:ext cx="5686425" cy="3790950"/>
          </a:xfrm>
        </p:spPr>
      </p:pic>
      <p:sp>
        <p:nvSpPr>
          <p:cNvPr id="40965" name="TextBox 5">
            <a:extLst>
              <a:ext uri="{FF2B5EF4-FFF2-40B4-BE49-F238E27FC236}">
                <a16:creationId xmlns:a16="http://schemas.microsoft.com/office/drawing/2014/main" id="{9DFF3D34-09F9-4C7A-B572-DA02523E6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75" y="1704975"/>
            <a:ext cx="8697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https://wordwall.net/de/resource/30487367/in-der-stadt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D616FD00-63DC-497B-BFB6-E8CB3D78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cs typeface="Angsana New" panose="02020603050405020304" pitchFamily="18" charset="-34"/>
            </a:endParaRPr>
          </a:p>
        </p:txBody>
      </p:sp>
      <p:pic>
        <p:nvPicPr>
          <p:cNvPr id="41987" name="Content Placeholder 4">
            <a:extLst>
              <a:ext uri="{FF2B5EF4-FFF2-40B4-BE49-F238E27FC236}">
                <a16:creationId xmlns:a16="http://schemas.microsoft.com/office/drawing/2014/main" id="{4C707629-CD0E-4F7A-8E89-674B3D03BC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0" t="29375" r="13947" b="20901"/>
          <a:stretch>
            <a:fillRect/>
          </a:stretch>
        </p:blipFill>
        <p:spPr>
          <a:xfrm>
            <a:off x="442913" y="249238"/>
            <a:ext cx="11306175" cy="6127750"/>
          </a:xfrm>
        </p:spPr>
      </p:pic>
      <p:sp>
        <p:nvSpPr>
          <p:cNvPr id="41988" name="Title 1">
            <a:extLst>
              <a:ext uri="{FF2B5EF4-FFF2-40B4-BE49-F238E27FC236}">
                <a16:creationId xmlns:a16="http://schemas.microsoft.com/office/drawing/2014/main" id="{F7ECBD14-1387-47E8-9E78-749655F83434}"/>
              </a:ext>
            </a:extLst>
          </p:cNvPr>
          <p:cNvSpPr txBox="1">
            <a:spLocks/>
          </p:cNvSpPr>
          <p:nvPr/>
        </p:nvSpPr>
        <p:spPr bwMode="auto">
          <a:xfrm>
            <a:off x="9329738" y="155575"/>
            <a:ext cx="22225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ordia New" panose="020B0304020202020204" pitchFamily="34" charset="-34"/>
              </a:rPr>
              <a:t>Kursbuch, Seite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DEB83E9-B954-4FB9-8525-CBBF323A7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728663"/>
            <a:ext cx="10515600" cy="132556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altLang="th-TH" sz="3200" b="1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Bahnhof		Stadtmitte		Zentrum		Dom</a:t>
            </a:r>
            <a:br>
              <a:rPr lang="en-US" altLang="th-TH" sz="320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altLang="th-TH" sz="3200" b="1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Bank		Restaurant	Post		Polizei</a:t>
            </a:r>
            <a:br>
              <a:rPr lang="en-US" altLang="th-TH" sz="320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altLang="th-TH" sz="3200" b="1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Ampel		Brücke		Cafe</a:t>
            </a:r>
            <a:br>
              <a:rPr lang="en-US" altLang="th-TH" sz="320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altLang="th-TH" sz="3200"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057311-68C3-4C0B-A404-25E0F1E09EA3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2111375"/>
          <a:ext cx="9715500" cy="40735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334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der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das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die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184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197516-8162-43F3-B60D-BBC1FBA4F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888" y="2984500"/>
            <a:ext cx="2087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Bahnhof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4ADFA-7D6B-4894-A1B2-9111A55D0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3019425"/>
            <a:ext cx="2089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Stadtmitte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6D5FC8-E720-4156-B6F7-EB8CA0856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5" y="3019425"/>
            <a:ext cx="208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Zentrum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0BFBA-8D09-45EA-A34D-7FD584039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425" y="3540125"/>
            <a:ext cx="2089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Dom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0B7710-8E5C-498E-AD69-21454D541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9663" y="3471863"/>
            <a:ext cx="2089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Bank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0293C-724D-4DC5-8E9F-E574DB3C9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0" y="3581400"/>
            <a:ext cx="208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Restaurant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06AB98-2B0D-445D-8F0E-44DBE6A6D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7925" y="3995738"/>
            <a:ext cx="20875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Post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A5DAB-EA34-44E0-8524-FC20E28D3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2350" y="4459288"/>
            <a:ext cx="2089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Polizei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98E3A0-E286-4309-B94A-BB43E364E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9175" y="4937125"/>
            <a:ext cx="208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Ampel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0F90E-EDD2-4DAB-AEC4-A6B70F2D2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9175" y="5437188"/>
            <a:ext cx="20875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Brücke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B35647-AA58-4816-8D26-34A44165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4148138"/>
            <a:ext cx="20875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Cafe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94A960B2-15C4-4788-971F-ED472BC3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th-TH" sz="4800" b="1">
                <a:solidFill>
                  <a:srgbClr val="FF0000"/>
                </a:solidFill>
              </a:rPr>
              <a:t>die __ r __ __ __ __ </a:t>
            </a:r>
          </a:p>
        </p:txBody>
      </p:sp>
      <p:pic>
        <p:nvPicPr>
          <p:cNvPr id="41987" name="Content Placeholder 7">
            <a:extLst>
              <a:ext uri="{FF2B5EF4-FFF2-40B4-BE49-F238E27FC236}">
                <a16:creationId xmlns:a16="http://schemas.microsoft.com/office/drawing/2014/main" id="{11049FFD-E030-403F-A2F1-27F2F3E23D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79763" y="1914526"/>
            <a:ext cx="6199187" cy="413226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944310-767A-4C0B-958C-7B8401499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7725" y="588963"/>
            <a:ext cx="40782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     ü    c   k   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BD3A170D-7D60-4168-9F9E-EE2067BE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th-TH" b="1">
                <a:solidFill>
                  <a:srgbClr val="FF0000"/>
                </a:solidFill>
              </a:rPr>
              <a:t>die __ t __ __ t __ __ t t __</a:t>
            </a:r>
          </a:p>
        </p:txBody>
      </p:sp>
      <p:pic>
        <p:nvPicPr>
          <p:cNvPr id="43011" name="Content Placeholder 4">
            <a:extLst>
              <a:ext uri="{FF2B5EF4-FFF2-40B4-BE49-F238E27FC236}">
                <a16:creationId xmlns:a16="http://schemas.microsoft.com/office/drawing/2014/main" id="{F8B9B5B1-76BD-4D92-A97F-918884C661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92488" y="2260600"/>
            <a:ext cx="5729287" cy="3819525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F182C6-A95D-4999-8828-71C63362F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612775"/>
            <a:ext cx="5473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S     a   d    m   i        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Content Placeholder 4">
            <a:extLst>
              <a:ext uri="{FF2B5EF4-FFF2-40B4-BE49-F238E27FC236}">
                <a16:creationId xmlns:a16="http://schemas.microsoft.com/office/drawing/2014/main" id="{4CD5058F-D2EC-4978-BCCE-CC2F0F0726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8" t="40326" r="19362" b="32149"/>
          <a:stretch>
            <a:fillRect/>
          </a:stretch>
        </p:blipFill>
        <p:spPr>
          <a:xfrm>
            <a:off x="800100" y="1528763"/>
            <a:ext cx="10944225" cy="3800475"/>
          </a:xfrm>
        </p:spPr>
      </p:pic>
      <p:sp>
        <p:nvSpPr>
          <p:cNvPr id="46083" name="Title 1">
            <a:extLst>
              <a:ext uri="{FF2B5EF4-FFF2-40B4-BE49-F238E27FC236}">
                <a16:creationId xmlns:a16="http://schemas.microsoft.com/office/drawing/2014/main" id="{62C640EF-BB84-4423-8A54-0216CDDBB2E6}"/>
              </a:ext>
            </a:extLst>
          </p:cNvPr>
          <p:cNvSpPr txBox="1">
            <a:spLocks/>
          </p:cNvSpPr>
          <p:nvPr/>
        </p:nvSpPr>
        <p:spPr bwMode="auto">
          <a:xfrm>
            <a:off x="8902700" y="474663"/>
            <a:ext cx="22225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ordia New" panose="020B0304020202020204" pitchFamily="34" charset="-34"/>
              </a:rPr>
              <a:t>Arbeitsbuch, Seite 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9F3CB6-C4EA-4960-8DE5-A63C39A67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2674938"/>
            <a:ext cx="33004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R   e    t  a  u  r  a  n  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6ABC38-42AE-41B1-B76C-9199044DC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3014663"/>
            <a:ext cx="3300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Z   e  n t     u 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CB428-1C04-4AD6-8552-7BB3572F2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3357563"/>
            <a:ext cx="3300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  a     n  h o  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9C809D-FCA7-4654-88FF-F5B0C1C96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0" y="3678238"/>
            <a:ext cx="3298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  a    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A6F1F2-63C5-46A7-BD9D-2F9992775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0" y="3979863"/>
            <a:ext cx="3298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P o  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891E9F-6FCF-4CC1-B743-F2695ED99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0" y="4354513"/>
            <a:ext cx="3298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 m p     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4">
            <a:extLst>
              <a:ext uri="{FF2B5EF4-FFF2-40B4-BE49-F238E27FC236}">
                <a16:creationId xmlns:a16="http://schemas.microsoft.com/office/drawing/2014/main" id="{087D724E-59C0-469F-AAF2-0EA821E69F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2" t="51573" r="11450" b="17964"/>
          <a:stretch>
            <a:fillRect/>
          </a:stretch>
        </p:blipFill>
        <p:spPr>
          <a:xfrm>
            <a:off x="485775" y="1017588"/>
            <a:ext cx="11220450" cy="3576637"/>
          </a:xfr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C9BF5CAF-1C51-447D-BE6F-2416DD64778F}"/>
              </a:ext>
            </a:extLst>
          </p:cNvPr>
          <p:cNvSpPr/>
          <p:nvPr/>
        </p:nvSpPr>
        <p:spPr>
          <a:xfrm>
            <a:off x="6096000" y="1857375"/>
            <a:ext cx="438150" cy="2825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D3BA1C4F-A716-4948-856A-8C762FD3046C}"/>
              </a:ext>
            </a:extLst>
          </p:cNvPr>
          <p:cNvSpPr/>
          <p:nvPr/>
        </p:nvSpPr>
        <p:spPr>
          <a:xfrm>
            <a:off x="7051675" y="2139950"/>
            <a:ext cx="438150" cy="2841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6493C85D-95CD-4341-B26F-DBEA8DE75415}"/>
              </a:ext>
            </a:extLst>
          </p:cNvPr>
          <p:cNvSpPr/>
          <p:nvPr/>
        </p:nvSpPr>
        <p:spPr>
          <a:xfrm>
            <a:off x="7051675" y="2424113"/>
            <a:ext cx="438150" cy="2825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134" name="Title 1">
            <a:extLst>
              <a:ext uri="{FF2B5EF4-FFF2-40B4-BE49-F238E27FC236}">
                <a16:creationId xmlns:a16="http://schemas.microsoft.com/office/drawing/2014/main" id="{4F91626D-1653-4BA2-8851-2C45AEA7B5D3}"/>
              </a:ext>
            </a:extLst>
          </p:cNvPr>
          <p:cNvSpPr txBox="1">
            <a:spLocks/>
          </p:cNvSpPr>
          <p:nvPr/>
        </p:nvSpPr>
        <p:spPr bwMode="auto">
          <a:xfrm>
            <a:off x="9131300" y="365125"/>
            <a:ext cx="22225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ordia New" panose="020B0304020202020204" pitchFamily="34" charset="-34"/>
              </a:rPr>
              <a:t>Kursbuch, Seite 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7DA802-5516-4BCC-A737-7F4FE1E03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764088"/>
            <a:ext cx="50387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Peter ________ seiner Mutter.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________ ihr eurem Großvater?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________ du deinem Vater?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h-TH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6" name="2 Lektion 13, 4.mp3">
            <a:hlinkClick r:id="" action="ppaction://media"/>
            <a:extLst>
              <a:ext uri="{FF2B5EF4-FFF2-40B4-BE49-F238E27FC236}">
                <a16:creationId xmlns:a16="http://schemas.microsoft.com/office/drawing/2014/main" id="{B26CC915-9CFD-4917-A26C-360D11C3D596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5918200"/>
            <a:ext cx="2809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224</Words>
  <Application>Microsoft Office PowerPoint</Application>
  <PresentationFormat>แบบจอกว้าง</PresentationFormat>
  <Paragraphs>57</Paragraphs>
  <Slides>16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TH Sarabun New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In der Stadt</vt:lpstr>
      <vt:lpstr>งานนำเสนอ PowerPoint</vt:lpstr>
      <vt:lpstr>Bahnhof  Stadtmitte  Zentrum  Dom Bank  Restaurant Post  Polizei Ampel  Brücke  Cafe </vt:lpstr>
      <vt:lpstr>die __ r __ __ __ __ </vt:lpstr>
      <vt:lpstr>die __ t __ __ t __ __ t t __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ROOM_A</dc:creator>
  <cp:lastModifiedBy>ROOM_A</cp:lastModifiedBy>
  <cp:revision>4</cp:revision>
  <dcterms:created xsi:type="dcterms:W3CDTF">2024-02-25T09:30:12Z</dcterms:created>
  <dcterms:modified xsi:type="dcterms:W3CDTF">2024-02-25T09:55:56Z</dcterms:modified>
</cp:coreProperties>
</file>