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2" r:id="rId3"/>
    <p:sldId id="273" r:id="rId4"/>
    <p:sldId id="256" r:id="rId5"/>
    <p:sldId id="279" r:id="rId6"/>
    <p:sldId id="280" r:id="rId7"/>
    <p:sldId id="281" r:id="rId8"/>
    <p:sldId id="283" r:id="rId9"/>
    <p:sldId id="282" r:id="rId10"/>
    <p:sldId id="284" r:id="rId11"/>
    <p:sldId id="285" r:id="rId12"/>
    <p:sldId id="286" r:id="rId13"/>
    <p:sldId id="637" r:id="rId14"/>
    <p:sldId id="627" r:id="rId15"/>
    <p:sldId id="626" r:id="rId16"/>
    <p:sldId id="278" r:id="rId17"/>
    <p:sldId id="276" r:id="rId18"/>
    <p:sldId id="275" r:id="rId19"/>
    <p:sldId id="629" r:id="rId20"/>
    <p:sldId id="63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979"/>
    <a:srgbClr val="FF9999"/>
    <a:srgbClr val="FFD1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48" d="100"/>
          <a:sy n="48" d="100"/>
        </p:scale>
        <p:origin x="36" y="6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EAE6B-CF6A-41DE-B521-BE9442EEB3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8308BF-4EE4-40B3-9AE0-44CF6711E2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2269AE-C1FD-4249-88C2-BB24467E2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97B60-128F-4A05-B3B7-CE3243DF68AE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C1288E-30ED-4F82-B764-F1862888A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EFD3F6-7CE5-4119-B50E-4CE9D9DC1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EDB2-F50A-41FC-B62D-9A919056E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376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E9742-B521-4597-89AF-ACDB7EDC8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EC3458-CAA8-4552-B301-C32C33D7E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675771-9A88-424E-A27E-05232E885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97B60-128F-4A05-B3B7-CE3243DF68AE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363690-1F07-4F14-A136-4B4FAF98C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A515A6-218A-41B4-A1F0-56C0FF5E3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EDB2-F50A-41FC-B62D-9A919056E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212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49A6E-7577-468B-B8ED-B9323F10D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EFF9DF-B4F0-4FED-81D5-AEB92CF6DF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44A00B-E8D1-4860-A6A2-823A6F575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97B60-128F-4A05-B3B7-CE3243DF68AE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F27777-4FA8-42E6-B342-152EAF2C9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22299D-7751-40D4-91C2-2AF511AF9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EDB2-F50A-41FC-B62D-9A919056E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059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20581-369C-47EA-9116-40C7A8DA6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C1BE37-597E-48E0-A68D-6C3A21E778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D27B31-BFE7-4E19-8B7F-57C167D6BE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2A48D3-ADCA-4847-B1D1-32FBE0D44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97B60-128F-4A05-B3B7-CE3243DF68AE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7888DE-5E11-4929-9436-CB6FA6C6D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E9655D-D877-4F0D-A43E-992D56B60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EDB2-F50A-41FC-B62D-9A919056E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375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3D8EF-481F-47FA-A8D5-1D5360BFB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460BA8-2512-40C8-9B1C-8DFEC6BD4A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FD2F57-289A-4D1A-BD11-31D73D31E9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423F77-7DB4-434E-9220-A7EBED136F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D300F5-3BCC-4925-BB2D-6A05486A01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4338D4-3E06-4653-948C-9151DA018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97B60-128F-4A05-B3B7-CE3243DF68AE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E8693C-8E08-4433-8343-8128984CE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8FE48C-F69C-4CD4-8243-4EE70FD18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EDB2-F50A-41FC-B62D-9A919056E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92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A8A8C-1CB6-4B1B-B895-5FBC5AFD6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F4B664-7759-4094-9DCD-35C00D7EE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97B60-128F-4A05-B3B7-CE3243DF68AE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45675C-ABD3-470E-A2EA-A301FD696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AC228E-A3DE-48B6-9C4B-42ABB3AB7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EDB2-F50A-41FC-B62D-9A919056E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960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D79AC5-5CEB-4345-BBAA-C2F24EB10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97B60-128F-4A05-B3B7-CE3243DF68AE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10E134-A639-497E-B5F3-B7E8D6531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5FAE85-FD85-4E3E-8C7C-6F0A61711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EDB2-F50A-41FC-B62D-9A919056E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93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8AECC-10DA-4498-B0B4-01E6896F0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6DD381-6D9E-4546-B324-9CE0361D75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9BD83-8298-413E-8696-9FFEC511EC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5EE7BC-8F9C-4131-8C8A-9D874F82F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97B60-128F-4A05-B3B7-CE3243DF68AE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42950F-2754-426D-A2E9-8EEE5886B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993A90-5628-4663-8074-3796C994A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EDB2-F50A-41FC-B62D-9A919056E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076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EBE57-8B6A-498C-80D7-919B5EE05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A7D174-A37F-41FD-8C00-09A92597BA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05DEC6-5051-4F7A-9C4E-51946B96D3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98E649-B90C-4A6F-B758-083590BA0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97B60-128F-4A05-B3B7-CE3243DF68AE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390617-3EEB-4425-BF6C-3018F5186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455285-E351-4E74-B1F1-D4516A423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EDB2-F50A-41FC-B62D-9A919056E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25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86FBC-6DB2-47DB-8B35-E77586751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D46B6A-FBB5-4CCF-9CB5-0729EF50EB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1FB9E4-4F95-4DA7-9014-7889AD108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97B60-128F-4A05-B3B7-CE3243DF68AE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D01FC4-DD01-4740-B7F2-EE8C899CE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28CA-F2EE-4684-9AC2-E80AAC036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EDB2-F50A-41FC-B62D-9A919056E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061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4D42F7-87DA-4D95-B601-D396BC5FC5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0A110D-B023-4E0F-8A6A-25E9AECE8F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8D9334-6FDC-4146-806D-275C5DD45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97B60-128F-4A05-B3B7-CE3243DF68AE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719C8B-8B9B-49CE-BBEF-FAA089645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091D16-B412-4361-84DB-3334F257C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EDB2-F50A-41FC-B62D-9A919056E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352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845027-A7B9-42B9-BB33-020BBEB0F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549C02-CDF8-4016-A4D6-8981169BF0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814343-D3C5-43BC-B978-325347EAAD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A97B60-128F-4A05-B3B7-CE3243DF68AE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90B128-6629-4470-892C-B44B09416D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D1582B-F1B0-427F-ADBD-24F0DA3437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BBEDB2-F50A-41FC-B62D-9A919056E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493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9.png"/><Relationship Id="rId5" Type="http://schemas.openxmlformats.org/officeDocument/2006/relationships/image" Target="../media/image5.jpeg"/><Relationship Id="rId10" Type="http://schemas.microsoft.com/office/2007/relationships/hdphoto" Target="../media/hdphoto2.wdp"/><Relationship Id="rId4" Type="http://schemas.openxmlformats.org/officeDocument/2006/relationships/image" Target="../media/image4.jpe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microsoft.com/office/2007/relationships/hdphoto" Target="../media/hdphoto6.wdp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image" Target="../media/image25.jpeg"/><Relationship Id="rId18" Type="http://schemas.openxmlformats.org/officeDocument/2006/relationships/image" Target="../media/image30.jpe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image" Target="../media/image15.png"/><Relationship Id="rId16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3.png"/><Relationship Id="rId5" Type="http://schemas.openxmlformats.org/officeDocument/2006/relationships/image" Target="../media/image18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19" Type="http://schemas.openxmlformats.org/officeDocument/2006/relationships/image" Target="../media/image31.png"/><Relationship Id="rId4" Type="http://schemas.openxmlformats.org/officeDocument/2006/relationships/image" Target="../media/image17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6DFD2-820B-4613-B5DB-1DA0DC8B4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1DC2DF-D29E-48ED-A291-1785EA7252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017982C-4727-4E26-9DDE-306AB118C9C0}"/>
              </a:ext>
            </a:extLst>
          </p:cNvPr>
          <p:cNvSpPr/>
          <p:nvPr/>
        </p:nvSpPr>
        <p:spPr>
          <a:xfrm>
            <a:off x="129474" y="202300"/>
            <a:ext cx="11951936" cy="6505997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BB3BB5-35F6-4618-9710-C66395363C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411" t="22537" r="27456" b="10914"/>
          <a:stretch/>
        </p:blipFill>
        <p:spPr>
          <a:xfrm>
            <a:off x="602857" y="837783"/>
            <a:ext cx="5502585" cy="45639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9E90BE4-AFCC-4194-9DCE-F08480D35E98}"/>
              </a:ext>
            </a:extLst>
          </p:cNvPr>
          <p:cNvSpPr txBox="1"/>
          <p:nvPr/>
        </p:nvSpPr>
        <p:spPr>
          <a:xfrm>
            <a:off x="7141464" y="1825625"/>
            <a:ext cx="380091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err="1">
                <a:solidFill>
                  <a:sysClr val="windowText" lastClr="000000"/>
                </a:solidFill>
                <a:latin typeface="Franklin Gothic Demi Cond" panose="020B0706030402020204" pitchFamily="34" charset="0"/>
                <a:cs typeface="Aharoni" pitchFamily="2" charset="-79"/>
              </a:rPr>
              <a:t>Lektion</a:t>
            </a:r>
            <a:r>
              <a:rPr lang="en-US" sz="6600" dirty="0">
                <a:solidFill>
                  <a:sysClr val="windowText" lastClr="000000"/>
                </a:solidFill>
                <a:latin typeface="Franklin Gothic Demi Cond" panose="020B0706030402020204" pitchFamily="34" charset="0"/>
                <a:cs typeface="Aharoni" pitchFamily="2" charset="-79"/>
              </a:rPr>
              <a:t> 6.1</a:t>
            </a:r>
            <a:endParaRPr lang="th-TH" sz="5400" dirty="0">
              <a:solidFill>
                <a:sysClr val="windowText" lastClr="00000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C4BEC3-B129-4D3E-BC51-3E7485C7C5F7}"/>
              </a:ext>
            </a:extLst>
          </p:cNvPr>
          <p:cNvSpPr txBox="1"/>
          <p:nvPr/>
        </p:nvSpPr>
        <p:spPr>
          <a:xfrm>
            <a:off x="6716443" y="2718282"/>
            <a:ext cx="43207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>
                <a:solidFill>
                  <a:schemeClr val="accent5">
                    <a:lumMod val="75000"/>
                  </a:schemeClr>
                </a:solidFill>
                <a:latin typeface="Franklin Gothic Demi Cond" panose="020B0706030402020204" pitchFamily="34" charset="0"/>
                <a:cs typeface="Aharoni" pitchFamily="2" charset="-79"/>
              </a:rPr>
              <a:t>Sachen</a:t>
            </a:r>
            <a:r>
              <a:rPr lang="en-US" sz="5400" dirty="0">
                <a:solidFill>
                  <a:schemeClr val="accent5">
                    <a:lumMod val="75000"/>
                  </a:schemeClr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5400" dirty="0" err="1">
                <a:solidFill>
                  <a:schemeClr val="accent5">
                    <a:lumMod val="75000"/>
                  </a:schemeClr>
                </a:solidFill>
                <a:latin typeface="Franklin Gothic Demi Cond" panose="020B0706030402020204" pitchFamily="34" charset="0"/>
                <a:cs typeface="Aharoni" pitchFamily="2" charset="-79"/>
              </a:rPr>
              <a:t>im</a:t>
            </a:r>
            <a:r>
              <a:rPr lang="en-US" sz="5400" dirty="0">
                <a:solidFill>
                  <a:schemeClr val="accent5">
                    <a:lumMod val="75000"/>
                  </a:schemeClr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5400" dirty="0" err="1">
                <a:solidFill>
                  <a:schemeClr val="accent5">
                    <a:lumMod val="75000"/>
                  </a:schemeClr>
                </a:solidFill>
                <a:latin typeface="Franklin Gothic Demi Cond" panose="020B0706030402020204" pitchFamily="34" charset="0"/>
                <a:cs typeface="Aharoni" pitchFamily="2" charset="-79"/>
              </a:rPr>
              <a:t>Büro</a:t>
            </a:r>
            <a:endParaRPr lang="th-TH" sz="4400" dirty="0">
              <a:solidFill>
                <a:schemeClr val="accent5">
                  <a:lumMod val="75000"/>
                </a:schemeClr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766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C673C6A-50A3-4EF9-898D-F0A39D46F0B5}"/>
              </a:ext>
            </a:extLst>
          </p:cNvPr>
          <p:cNvSpPr/>
          <p:nvPr/>
        </p:nvSpPr>
        <p:spPr>
          <a:xfrm>
            <a:off x="129474" y="202300"/>
            <a:ext cx="11951936" cy="6505997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F140FE-F936-41ED-95D4-80F0F3860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A8BB904C">
            <a:hlinkClick r:id="" action="ppaction://media"/>
            <a:extLst>
              <a:ext uri="{FF2B5EF4-FFF2-40B4-BE49-F238E27FC236}">
                <a16:creationId xmlns:a16="http://schemas.microsoft.com/office/drawing/2014/main" id="{AFBB3C6F-475D-4185-AA22-3CB009410230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 flipH="1">
            <a:off x="11011461" y="1027906"/>
            <a:ext cx="965001" cy="839773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0A9C44-B9FD-43AD-88B6-991A5D40843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411" t="22537" r="27456" b="10914"/>
          <a:stretch/>
        </p:blipFill>
        <p:spPr>
          <a:xfrm>
            <a:off x="110590" y="149703"/>
            <a:ext cx="7476096" cy="62007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3444A7C-2668-4319-ACF4-F5927B47A33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9077" t="22537" r="31725" b="71847"/>
          <a:stretch/>
        </p:blipFill>
        <p:spPr>
          <a:xfrm>
            <a:off x="3255980" y="149703"/>
            <a:ext cx="5048929" cy="8307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Parallelogram 6">
            <a:extLst>
              <a:ext uri="{FF2B5EF4-FFF2-40B4-BE49-F238E27FC236}">
                <a16:creationId xmlns:a16="http://schemas.microsoft.com/office/drawing/2014/main" id="{E0AEA0D4-4EDE-41C3-942C-D73B22755FEE}"/>
              </a:ext>
            </a:extLst>
          </p:cNvPr>
          <p:cNvSpPr/>
          <p:nvPr/>
        </p:nvSpPr>
        <p:spPr>
          <a:xfrm>
            <a:off x="7004600" y="523590"/>
            <a:ext cx="1003412" cy="315589"/>
          </a:xfrm>
          <a:prstGeom prst="parallelogram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86062D-A53C-4F59-A47E-BEDB9E2CE4F6}"/>
              </a:ext>
            </a:extLst>
          </p:cNvPr>
          <p:cNvSpPr txBox="1"/>
          <p:nvPr/>
        </p:nvSpPr>
        <p:spPr>
          <a:xfrm>
            <a:off x="8525726" y="202300"/>
            <a:ext cx="33457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>
                <a:solidFill>
                  <a:schemeClr val="accent5">
                    <a:lumMod val="75000"/>
                  </a:schemeClr>
                </a:solidFill>
                <a:latin typeface="Franklin Gothic Demi Cond" panose="020B0706030402020204" pitchFamily="34" charset="0"/>
                <a:cs typeface="Aharoni" pitchFamily="2" charset="-79"/>
              </a:rPr>
              <a:t>Arbeitsplatz</a:t>
            </a:r>
            <a:endParaRPr lang="th-TH" sz="4400" dirty="0">
              <a:solidFill>
                <a:schemeClr val="accent5">
                  <a:lumMod val="7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EBB1B2-549D-47C3-B04E-5C200F58D812}"/>
              </a:ext>
            </a:extLst>
          </p:cNvPr>
          <p:cNvSpPr txBox="1"/>
          <p:nvPr/>
        </p:nvSpPr>
        <p:spPr>
          <a:xfrm>
            <a:off x="7694328" y="2276794"/>
            <a:ext cx="402847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>
                <a:latin typeface="Franklin Gothic Demi Cond" panose="020B0706030402020204" pitchFamily="34" charset="0"/>
                <a:cs typeface="Aharoni" pitchFamily="2" charset="-79"/>
              </a:rPr>
              <a:t>Ist</a:t>
            </a:r>
            <a:r>
              <a:rPr lang="en-US" sz="5400" dirty="0">
                <a:latin typeface="Franklin Gothic Demi Cond" panose="020B0706030402020204" pitchFamily="34" charset="0"/>
                <a:cs typeface="Aharoni" pitchFamily="2" charset="-79"/>
              </a:rPr>
              <a:t> er </a:t>
            </a:r>
            <a:r>
              <a:rPr lang="en-US" sz="5400" dirty="0" err="1">
                <a:latin typeface="Franklin Gothic Demi Cond" panose="020B0706030402020204" pitchFamily="34" charset="0"/>
                <a:cs typeface="Aharoni" pitchFamily="2" charset="-79"/>
              </a:rPr>
              <a:t>im</a:t>
            </a:r>
            <a:r>
              <a:rPr lang="en-US" sz="54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5400" dirty="0" err="1">
                <a:solidFill>
                  <a:schemeClr val="accent6"/>
                </a:solidFill>
                <a:latin typeface="Franklin Gothic Demi Cond" panose="020B0706030402020204" pitchFamily="34" charset="0"/>
                <a:cs typeface="Aharoni" pitchFamily="2" charset="-79"/>
              </a:rPr>
              <a:t>Büro</a:t>
            </a:r>
            <a:r>
              <a:rPr lang="en-US" sz="5400" dirty="0">
                <a:latin typeface="Franklin Gothic Demi Cond" panose="020B0706030402020204" pitchFamily="34" charset="0"/>
                <a:cs typeface="Aharoni" pitchFamily="2" charset="-79"/>
              </a:rPr>
              <a:t>?</a:t>
            </a:r>
            <a:endParaRPr lang="th-TH" sz="4400" dirty="0">
              <a:latin typeface="Franklin Gothic Demi Cond" panose="020B07060304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1B9070-CE1C-4B6C-9123-4C3B7BEBE255}"/>
              </a:ext>
            </a:extLst>
          </p:cNvPr>
          <p:cNvSpPr txBox="1"/>
          <p:nvPr/>
        </p:nvSpPr>
        <p:spPr>
          <a:xfrm>
            <a:off x="7984968" y="2948238"/>
            <a:ext cx="39709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rgbClr val="FF0000"/>
                </a:solidFill>
                <a:latin typeface="Ink Free" panose="03080402000500000000" pitchFamily="66" charset="0"/>
              </a:rPr>
              <a:t>Nein,er</a:t>
            </a:r>
            <a:r>
              <a:rPr lang="en-US" sz="2800" dirty="0">
                <a:solidFill>
                  <a:srgbClr val="FF0000"/>
                </a:solidFill>
                <a:latin typeface="Ink Free" panose="03080402000500000000" pitchFamily="66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Ink Free" panose="03080402000500000000" pitchFamily="66" charset="0"/>
              </a:rPr>
              <a:t>ist</a:t>
            </a:r>
            <a:r>
              <a:rPr lang="en-US" sz="2800" dirty="0">
                <a:solidFill>
                  <a:srgbClr val="FF0000"/>
                </a:solidFill>
                <a:latin typeface="Ink Free" panose="03080402000500000000" pitchFamily="66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Ink Free" panose="03080402000500000000" pitchFamily="66" charset="0"/>
              </a:rPr>
              <a:t>nicht</a:t>
            </a:r>
            <a:r>
              <a:rPr lang="en-US" sz="2800" dirty="0">
                <a:solidFill>
                  <a:srgbClr val="FF0000"/>
                </a:solidFill>
                <a:latin typeface="Ink Free" panose="03080402000500000000" pitchFamily="66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Ink Free" panose="03080402000500000000" pitchFamily="66" charset="0"/>
              </a:rPr>
              <a:t>im</a:t>
            </a:r>
            <a:r>
              <a:rPr lang="en-US" sz="2800" dirty="0">
                <a:solidFill>
                  <a:srgbClr val="FF0000"/>
                </a:solidFill>
                <a:latin typeface="Ink Free" panose="03080402000500000000" pitchFamily="66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Ink Free" panose="03080402000500000000" pitchFamily="66" charset="0"/>
              </a:rPr>
              <a:t>Büro</a:t>
            </a:r>
            <a:r>
              <a:rPr lang="en-US" sz="2800" dirty="0">
                <a:solidFill>
                  <a:srgbClr val="FF0000"/>
                </a:solidFill>
                <a:latin typeface="Ink Free" panose="03080402000500000000" pitchFamily="66" charset="0"/>
              </a:rPr>
              <a:t>.</a:t>
            </a:r>
            <a:endParaRPr lang="th-TH" sz="2800" dirty="0">
              <a:solidFill>
                <a:srgbClr val="FF0000"/>
              </a:solidFill>
              <a:latin typeface="Ink Free" panose="03080402000500000000" pitchFamily="66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C91629-E4B6-44C5-8CD8-D8E41D9C2043}"/>
              </a:ext>
            </a:extLst>
          </p:cNvPr>
          <p:cNvSpPr txBox="1"/>
          <p:nvPr/>
        </p:nvSpPr>
        <p:spPr>
          <a:xfrm>
            <a:off x="7694328" y="3484601"/>
            <a:ext cx="27748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latin typeface="Franklin Gothic Demi Cond" panose="020B0706030402020204" pitchFamily="34" charset="0"/>
                <a:cs typeface="Aharoni" pitchFamily="2" charset="-79"/>
              </a:rPr>
              <a:t>Wo </a:t>
            </a:r>
            <a:r>
              <a:rPr lang="en-US" sz="5400" dirty="0" err="1">
                <a:latin typeface="Franklin Gothic Demi Cond" panose="020B0706030402020204" pitchFamily="34" charset="0"/>
                <a:cs typeface="Aharoni" pitchFamily="2" charset="-79"/>
              </a:rPr>
              <a:t>ist</a:t>
            </a:r>
            <a:r>
              <a:rPr lang="en-US" sz="5400" dirty="0">
                <a:latin typeface="Franklin Gothic Demi Cond" panose="020B0706030402020204" pitchFamily="34" charset="0"/>
                <a:cs typeface="Aharoni" pitchFamily="2" charset="-79"/>
              </a:rPr>
              <a:t> er?</a:t>
            </a:r>
            <a:endParaRPr lang="th-TH" sz="4400" dirty="0">
              <a:latin typeface="Franklin Gothic Demi Cond" panose="020B07060304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26665A-2091-48A5-8D7F-C32AB3BDB342}"/>
              </a:ext>
            </a:extLst>
          </p:cNvPr>
          <p:cNvSpPr txBox="1"/>
          <p:nvPr/>
        </p:nvSpPr>
        <p:spPr>
          <a:xfrm>
            <a:off x="8003350" y="4089803"/>
            <a:ext cx="28007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Ink Free" panose="03080402000500000000" pitchFamily="66" charset="0"/>
              </a:rPr>
              <a:t>Er </a:t>
            </a:r>
            <a:r>
              <a:rPr lang="en-US" sz="2800" dirty="0" err="1">
                <a:solidFill>
                  <a:srgbClr val="FF0000"/>
                </a:solidFill>
                <a:latin typeface="Ink Free" panose="03080402000500000000" pitchFamily="66" charset="0"/>
              </a:rPr>
              <a:t>ist</a:t>
            </a:r>
            <a:r>
              <a:rPr lang="en-US" sz="2800" dirty="0">
                <a:solidFill>
                  <a:srgbClr val="FF0000"/>
                </a:solidFill>
                <a:latin typeface="Ink Free" panose="03080402000500000000" pitchFamily="66" charset="0"/>
              </a:rPr>
              <a:t> am </a:t>
            </a:r>
            <a:r>
              <a:rPr lang="en-US" sz="3600" b="1" dirty="0">
                <a:solidFill>
                  <a:srgbClr val="92D050"/>
                </a:solidFill>
                <a:latin typeface="Ink Free" panose="03080402000500000000" pitchFamily="66" charset="0"/>
              </a:rPr>
              <a:t>Meer</a:t>
            </a:r>
            <a:endParaRPr lang="th-TH" sz="2800" dirty="0">
              <a:solidFill>
                <a:srgbClr val="FF0000"/>
              </a:solidFill>
              <a:latin typeface="Ink Free" panose="03080402000500000000" pitchFamily="66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257C394-9EDF-48DD-BC67-ADF38EC3072C}"/>
              </a:ext>
            </a:extLst>
          </p:cNvPr>
          <p:cNvSpPr txBox="1"/>
          <p:nvPr/>
        </p:nvSpPr>
        <p:spPr>
          <a:xfrm>
            <a:off x="10567504" y="4064901"/>
            <a:ext cx="11785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Ink Free" panose="03080402000500000000" pitchFamily="66" charset="0"/>
              </a:rPr>
              <a:t>/ </a:t>
            </a:r>
            <a:r>
              <a:rPr lang="en-US" sz="3600" b="1" dirty="0">
                <a:solidFill>
                  <a:schemeClr val="accent5">
                    <a:lumMod val="75000"/>
                  </a:schemeClr>
                </a:solidFill>
                <a:latin typeface="Ink Free" panose="03080402000500000000" pitchFamily="66" charset="0"/>
              </a:rPr>
              <a:t>See</a:t>
            </a:r>
            <a:r>
              <a:rPr lang="en-US" sz="2800" dirty="0">
                <a:solidFill>
                  <a:srgbClr val="FF0000"/>
                </a:solidFill>
                <a:latin typeface="Ink Free" panose="03080402000500000000" pitchFamily="66" charset="0"/>
              </a:rPr>
              <a:t>.</a:t>
            </a:r>
            <a:endParaRPr lang="th-TH" sz="2800" dirty="0">
              <a:solidFill>
                <a:srgbClr val="FF0000"/>
              </a:solidFill>
              <a:latin typeface="Ink Free" panose="03080402000500000000" pitchFamily="66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F8C5EFF-AA83-440D-953F-BA99F398B58B}"/>
              </a:ext>
            </a:extLst>
          </p:cNvPr>
          <p:cNvSpPr txBox="1"/>
          <p:nvPr/>
        </p:nvSpPr>
        <p:spPr>
          <a:xfrm>
            <a:off x="7694328" y="4635763"/>
            <a:ext cx="32732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latin typeface="Franklin Gothic Demi Cond" panose="020B0706030402020204" pitchFamily="34" charset="0"/>
                <a:cs typeface="Aharoni" pitchFamily="2" charset="-79"/>
              </a:rPr>
              <a:t>Was hat er?</a:t>
            </a:r>
            <a:endParaRPr lang="th-TH" sz="4400" dirty="0">
              <a:latin typeface="Franklin Gothic Demi Cond" panose="020B07060304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887FD9A-9DDF-4ACC-8FBD-73C77F8A1D1C}"/>
              </a:ext>
            </a:extLst>
          </p:cNvPr>
          <p:cNvSpPr txBox="1"/>
          <p:nvPr/>
        </p:nvSpPr>
        <p:spPr>
          <a:xfrm>
            <a:off x="7878367" y="5257192"/>
            <a:ext cx="418415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Ink Free" panose="03080402000500000000" pitchFamily="66" charset="0"/>
              </a:rPr>
              <a:t>Er hat 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  <a:latin typeface="Ink Free" panose="03080402000500000000" pitchFamily="66" charset="0"/>
              </a:rPr>
              <a:t>einen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  <a:latin typeface="Ink Free" panose="03080402000500000000" pitchFamily="66" charset="0"/>
              </a:rPr>
              <a:t> Laptop </a:t>
            </a:r>
            <a:r>
              <a:rPr lang="en-US" sz="2800" dirty="0">
                <a:solidFill>
                  <a:srgbClr val="FF0000"/>
                </a:solidFill>
                <a:latin typeface="Ink Free" panose="03080402000500000000" pitchFamily="66" charset="0"/>
              </a:rPr>
              <a:t>und</a:t>
            </a:r>
          </a:p>
          <a:p>
            <a:r>
              <a:rPr lang="en-US" sz="2800" dirty="0" err="1">
                <a:solidFill>
                  <a:srgbClr val="FF0000"/>
                </a:solidFill>
                <a:latin typeface="Ink Free" panose="03080402000500000000" pitchFamily="66" charset="0"/>
              </a:rPr>
              <a:t>drei</a:t>
            </a:r>
            <a:r>
              <a:rPr lang="en-US" sz="2800" dirty="0">
                <a:solidFill>
                  <a:srgbClr val="FF0000"/>
                </a:solidFill>
                <a:latin typeface="Ink Free" panose="03080402000500000000" pitchFamily="66" charset="0"/>
              </a:rPr>
              <a:t> </a:t>
            </a:r>
            <a:r>
              <a:rPr lang="en-US" sz="3200" b="1" dirty="0" err="1">
                <a:solidFill>
                  <a:srgbClr val="FFC000"/>
                </a:solidFill>
                <a:latin typeface="Ink Free" panose="03080402000500000000" pitchFamily="66" charset="0"/>
              </a:rPr>
              <a:t>Handys</a:t>
            </a:r>
            <a:r>
              <a:rPr lang="en-US" sz="2800" dirty="0">
                <a:solidFill>
                  <a:srgbClr val="FF0000"/>
                </a:solidFill>
                <a:latin typeface="Ink Free" panose="03080402000500000000" pitchFamily="66" charset="0"/>
              </a:rPr>
              <a:t>.</a:t>
            </a:r>
            <a:endParaRPr lang="th-TH" sz="2800" dirty="0">
              <a:solidFill>
                <a:srgbClr val="FF0000"/>
              </a:solidFill>
              <a:latin typeface="Ink Free" panose="030804020005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794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7980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92C2B-D065-4CC1-8DD2-FF7125249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B40790-707E-4C25-BBA7-FC451C4123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9E72BE7-D819-4566-A6CF-C9AA948D10AE}"/>
              </a:ext>
            </a:extLst>
          </p:cNvPr>
          <p:cNvSpPr/>
          <p:nvPr/>
        </p:nvSpPr>
        <p:spPr>
          <a:xfrm>
            <a:off x="143031" y="180048"/>
            <a:ext cx="11951936" cy="6505997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315C04-D0C1-4A42-8A17-9FEEB35965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411" t="22537" r="27456" b="10914"/>
          <a:stretch/>
        </p:blipFill>
        <p:spPr>
          <a:xfrm>
            <a:off x="215786" y="180048"/>
            <a:ext cx="5322090" cy="44142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4271EA-527B-4AB6-9000-CDDB53137190}"/>
              </a:ext>
            </a:extLst>
          </p:cNvPr>
          <p:cNvSpPr txBox="1"/>
          <p:nvPr/>
        </p:nvSpPr>
        <p:spPr>
          <a:xfrm>
            <a:off x="6013803" y="0"/>
            <a:ext cx="596241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Wie </a:t>
            </a:r>
            <a:r>
              <a:rPr lang="en-US" sz="6600" dirty="0" err="1">
                <a:latin typeface="Franklin Gothic Demi Cond" panose="020B0706030402020204" pitchFamily="34" charset="0"/>
                <a:cs typeface="Aharoni" pitchFamily="2" charset="-79"/>
              </a:rPr>
              <a:t>findest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du </a:t>
            </a:r>
          </a:p>
          <a:p>
            <a:r>
              <a:rPr lang="en-US" sz="6600" dirty="0">
                <a:solidFill>
                  <a:schemeClr val="accent5">
                    <a:lumMod val="75000"/>
                  </a:schemeClr>
                </a:solidFill>
                <a:latin typeface="Franklin Gothic Demi Cond" panose="020B0706030402020204" pitchFamily="34" charset="0"/>
                <a:cs typeface="Aharoni" pitchFamily="2" charset="-79"/>
              </a:rPr>
              <a:t>den </a:t>
            </a:r>
            <a:r>
              <a:rPr lang="en-US" sz="6600" dirty="0" err="1">
                <a:solidFill>
                  <a:schemeClr val="accent5">
                    <a:lumMod val="75000"/>
                  </a:schemeClr>
                </a:solidFill>
                <a:latin typeface="Franklin Gothic Demi Cond" panose="020B0706030402020204" pitchFamily="34" charset="0"/>
                <a:cs typeface="Aharoni" pitchFamily="2" charset="-79"/>
              </a:rPr>
              <a:t>Arbeitsplatz</a:t>
            </a:r>
            <a:r>
              <a:rPr lang="en-US" sz="6600" dirty="0">
                <a:solidFill>
                  <a:schemeClr val="accent5">
                    <a:lumMod val="75000"/>
                  </a:schemeClr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?</a:t>
            </a:r>
            <a:endParaRPr lang="th-TH" sz="5400" dirty="0">
              <a:latin typeface="Franklin Gothic Demi Cond" panose="020B0706030402020204" pitchFamily="34" charset="0"/>
            </a:endParaRPr>
          </a:p>
        </p:txBody>
      </p:sp>
      <p:pic>
        <p:nvPicPr>
          <p:cNvPr id="7" name="Picture 2" descr="Image result for happy ball">
            <a:extLst>
              <a:ext uri="{FF2B5EF4-FFF2-40B4-BE49-F238E27FC236}">
                <a16:creationId xmlns:a16="http://schemas.microsoft.com/office/drawing/2014/main" id="{2AA1EBD6-759B-483D-9102-C2DE2F0C49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95050" y="2086509"/>
            <a:ext cx="1478027" cy="1331802"/>
          </a:xfrm>
          <a:prstGeom prst="rect">
            <a:avLst/>
          </a:prstGeom>
          <a:noFill/>
        </p:spPr>
      </p:pic>
      <p:pic>
        <p:nvPicPr>
          <p:cNvPr id="8" name="Picture 6" descr="Image result for emoticon">
            <a:extLst>
              <a:ext uri="{FF2B5EF4-FFF2-40B4-BE49-F238E27FC236}">
                <a16:creationId xmlns:a16="http://schemas.microsoft.com/office/drawing/2014/main" id="{13024C55-2356-4173-AED2-7F153D7C1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25403" t="33871" r="50403" b="33871"/>
          <a:stretch>
            <a:fillRect/>
          </a:stretch>
        </p:blipFill>
        <p:spPr bwMode="auto">
          <a:xfrm>
            <a:off x="8121368" y="2073749"/>
            <a:ext cx="1357322" cy="1357322"/>
          </a:xfrm>
          <a:prstGeom prst="rect">
            <a:avLst/>
          </a:prstGeom>
          <a:noFill/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C0CDD4F0-8BA8-4A76-91CD-814BFE7BA3EC}"/>
              </a:ext>
            </a:extLst>
          </p:cNvPr>
          <p:cNvGrpSpPr/>
          <p:nvPr/>
        </p:nvGrpSpPr>
        <p:grpSpPr>
          <a:xfrm>
            <a:off x="5645293" y="4775671"/>
            <a:ext cx="3208647" cy="1496552"/>
            <a:chOff x="5645293" y="4775671"/>
            <a:chExt cx="3208647" cy="1496552"/>
          </a:xfrm>
        </p:grpSpPr>
        <p:pic>
          <p:nvPicPr>
            <p:cNvPr id="12" name="Picture 2" descr="https://scontent.fbkk1-2.fna.fbcdn.net/v/t35.0-12/14572458_10207715167140685_1000776268_o.jpg?oh=ecbe7ace0ffddc9135de9a11e52f7f62&amp;oe=57FA2737">
              <a:extLst>
                <a:ext uri="{FF2B5EF4-FFF2-40B4-BE49-F238E27FC236}">
                  <a16:creationId xmlns:a16="http://schemas.microsoft.com/office/drawing/2014/main" id="{F61D4354-6345-4F50-8CFA-900DEC89F2C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lum contrast="40000"/>
            </a:blip>
            <a:srcRect l="56590" t="46252" r="22993" b="40445"/>
            <a:stretch/>
          </p:blipFill>
          <p:spPr bwMode="auto">
            <a:xfrm>
              <a:off x="6096000" y="5216823"/>
              <a:ext cx="2757940" cy="1055400"/>
            </a:xfrm>
            <a:prstGeom prst="rect">
              <a:avLst/>
            </a:prstGeom>
            <a:noFill/>
          </p:spPr>
        </p:pic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F5B065D-D9F8-4865-81BF-C0DD42CBD796}"/>
                </a:ext>
              </a:extLst>
            </p:cNvPr>
            <p:cNvSpPr/>
            <p:nvPr/>
          </p:nvSpPr>
          <p:spPr>
            <a:xfrm>
              <a:off x="5645293" y="4775671"/>
              <a:ext cx="632890" cy="6572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/>
                <a:t>B</a:t>
              </a:r>
            </a:p>
          </p:txBody>
        </p:sp>
      </p:grpSp>
      <p:pic>
        <p:nvPicPr>
          <p:cNvPr id="9" name="Picture 4" descr="Image result for sad ball">
            <a:extLst>
              <a:ext uri="{FF2B5EF4-FFF2-40B4-BE49-F238E27FC236}">
                <a16:creationId xmlns:a16="http://schemas.microsoft.com/office/drawing/2014/main" id="{0B54EA40-0BE1-4711-AB3A-9F29000EFA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 l="55085" t="49089" r="1579" b="7641"/>
          <a:stretch>
            <a:fillRect/>
          </a:stretch>
        </p:blipFill>
        <p:spPr bwMode="auto">
          <a:xfrm>
            <a:off x="10500260" y="2109468"/>
            <a:ext cx="1285884" cy="1285884"/>
          </a:xfrm>
          <a:prstGeom prst="rect">
            <a:avLst/>
          </a:prstGeom>
          <a:noFill/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3D4F128A-522E-40D9-BF57-B6E22E6AC77B}"/>
              </a:ext>
            </a:extLst>
          </p:cNvPr>
          <p:cNvGrpSpPr/>
          <p:nvPr/>
        </p:nvGrpSpPr>
        <p:grpSpPr>
          <a:xfrm>
            <a:off x="2237899" y="4757078"/>
            <a:ext cx="3137953" cy="1554822"/>
            <a:chOff x="2237899" y="4757078"/>
            <a:chExt cx="3137953" cy="1554822"/>
          </a:xfrm>
        </p:grpSpPr>
        <p:pic>
          <p:nvPicPr>
            <p:cNvPr id="10" name="Picture 2" descr="https://scontent.fbkk1-2.fna.fbcdn.net/v/t35.0-12/14572458_10207715167140685_1000776268_o.jpg?oh=ecbe7ace0ffddc9135de9a11e52f7f62&amp;oe=57FA2737">
              <a:extLst>
                <a:ext uri="{FF2B5EF4-FFF2-40B4-BE49-F238E27FC236}">
                  <a16:creationId xmlns:a16="http://schemas.microsoft.com/office/drawing/2014/main" id="{8B36A9B6-094E-4CEF-8866-6E796AF4033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lum contrast="40000"/>
            </a:blip>
            <a:srcRect l="13044" t="45674" r="66538" b="39530"/>
            <a:stretch/>
          </p:blipFill>
          <p:spPr bwMode="auto">
            <a:xfrm>
              <a:off x="2617912" y="5138071"/>
              <a:ext cx="2757940" cy="1173829"/>
            </a:xfrm>
            <a:prstGeom prst="rect">
              <a:avLst/>
            </a:prstGeom>
            <a:noFill/>
          </p:spPr>
        </p:pic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09CE2C2-C354-4C6D-A90A-186FC571D99A}"/>
                </a:ext>
              </a:extLst>
            </p:cNvPr>
            <p:cNvSpPr/>
            <p:nvPr/>
          </p:nvSpPr>
          <p:spPr>
            <a:xfrm>
              <a:off x="2237899" y="4757078"/>
              <a:ext cx="632890" cy="6572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/>
                <a:t>A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2CC0352-22E2-40D7-95DB-1EAEE9DA8890}"/>
              </a:ext>
            </a:extLst>
          </p:cNvPr>
          <p:cNvGrpSpPr/>
          <p:nvPr/>
        </p:nvGrpSpPr>
        <p:grpSpPr>
          <a:xfrm>
            <a:off x="8995008" y="4757077"/>
            <a:ext cx="2892192" cy="1544753"/>
            <a:chOff x="8995008" y="4757077"/>
            <a:chExt cx="2892192" cy="1544753"/>
          </a:xfrm>
        </p:grpSpPr>
        <p:pic>
          <p:nvPicPr>
            <p:cNvPr id="11" name="Picture 2" descr="https://scontent.fbkk1-2.fna.fbcdn.net/v/t35.0-12/14572458_10207715167140685_1000776268_o.jpg?oh=ecbe7ace0ffddc9135de9a11e52f7f62&amp;oe=57FA2737">
              <a:extLst>
                <a:ext uri="{FF2B5EF4-FFF2-40B4-BE49-F238E27FC236}">
                  <a16:creationId xmlns:a16="http://schemas.microsoft.com/office/drawing/2014/main" id="{83FAC210-89EC-488A-9344-7424855C874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lum bright="-10000" contrast="40000"/>
            </a:blip>
            <a:srcRect l="34837" t="45674" r="45663" b="39530"/>
            <a:stretch/>
          </p:blipFill>
          <p:spPr bwMode="auto">
            <a:xfrm>
              <a:off x="9428404" y="5187216"/>
              <a:ext cx="2458796" cy="1114614"/>
            </a:xfrm>
            <a:prstGeom prst="rect">
              <a:avLst/>
            </a:prstGeom>
            <a:noFill/>
          </p:spPr>
        </p:pic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055920DD-051A-468C-998D-94307E46B1D5}"/>
                </a:ext>
              </a:extLst>
            </p:cNvPr>
            <p:cNvSpPr/>
            <p:nvPr/>
          </p:nvSpPr>
          <p:spPr>
            <a:xfrm>
              <a:off x="8995008" y="4757077"/>
              <a:ext cx="632890" cy="6572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/>
                <a:t>C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66C6BD9A-7E65-4825-B432-3B6309E048D3}"/>
              </a:ext>
            </a:extLst>
          </p:cNvPr>
          <p:cNvSpPr txBox="1"/>
          <p:nvPr/>
        </p:nvSpPr>
        <p:spPr>
          <a:xfrm>
            <a:off x="304800" y="5027260"/>
            <a:ext cx="111916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accent5">
                    <a:lumMod val="75000"/>
                  </a:schemeClr>
                </a:solidFill>
                <a:latin typeface="Franklin Gothic Demi Cond" panose="020B0706030402020204" pitchFamily="34" charset="0"/>
                <a:cs typeface="Aharoni" pitchFamily="2" charset="-79"/>
              </a:rPr>
              <a:t>Der </a:t>
            </a:r>
            <a:r>
              <a:rPr lang="en-US" sz="4000" dirty="0" err="1">
                <a:solidFill>
                  <a:schemeClr val="accent5">
                    <a:lumMod val="75000"/>
                  </a:schemeClr>
                </a:solidFill>
                <a:latin typeface="Franklin Gothic Demi Cond" panose="020B0706030402020204" pitchFamily="34" charset="0"/>
                <a:cs typeface="Aharoni" pitchFamily="2" charset="-79"/>
              </a:rPr>
              <a:t>Arbeitsplatz</a:t>
            </a:r>
            <a:r>
              <a:rPr lang="en-US" sz="4000" dirty="0">
                <a:solidFill>
                  <a:schemeClr val="accent5">
                    <a:lumMod val="75000"/>
                  </a:schemeClr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ist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sehr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schön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und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sehr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praktisch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.</a:t>
            </a:r>
            <a:endParaRPr lang="th-TH" sz="3200" dirty="0">
              <a:latin typeface="Franklin Gothic Demi Cond" panose="020B07060304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594095-BA77-48D4-A94C-A57FEE4E9E08}"/>
              </a:ext>
            </a:extLst>
          </p:cNvPr>
          <p:cNvSpPr txBox="1"/>
          <p:nvPr/>
        </p:nvSpPr>
        <p:spPr>
          <a:xfrm>
            <a:off x="4048026" y="4774301"/>
            <a:ext cx="16984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Franklin Gothic Demi Cond" panose="020B0706030402020204" pitchFamily="34" charset="0"/>
                <a:cs typeface="Aharoni" pitchFamily="2" charset="-79"/>
              </a:rPr>
              <a:t>(</a:t>
            </a:r>
            <a:r>
              <a:rPr lang="en-US" sz="2800" dirty="0" err="1">
                <a:solidFill>
                  <a:srgbClr val="FF0000"/>
                </a:solidFill>
                <a:latin typeface="Franklin Gothic Demi Cond" panose="020B0706030402020204" pitchFamily="34" charset="0"/>
                <a:cs typeface="Aharoni" pitchFamily="2" charset="-79"/>
              </a:rPr>
              <a:t>nicht</a:t>
            </a:r>
            <a:r>
              <a:rPr lang="en-US" sz="2800" dirty="0">
                <a:solidFill>
                  <a:srgbClr val="FF0000"/>
                </a:solidFill>
                <a:latin typeface="Franklin Gothic Demi Cond" panose="020B0706030402020204" pitchFamily="34" charset="0"/>
                <a:cs typeface="Aharoni" pitchFamily="2" charset="-79"/>
              </a:rPr>
              <a:t>)</a:t>
            </a:r>
            <a:endParaRPr lang="th-TH" sz="2000" dirty="0">
              <a:solidFill>
                <a:srgbClr val="FF000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267752E-3B76-4F8C-8884-F2F307D8B05E}"/>
              </a:ext>
            </a:extLst>
          </p:cNvPr>
          <p:cNvSpPr txBox="1"/>
          <p:nvPr/>
        </p:nvSpPr>
        <p:spPr>
          <a:xfrm>
            <a:off x="7036999" y="4778403"/>
            <a:ext cx="16984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Franklin Gothic Demi Cond" panose="020B0706030402020204" pitchFamily="34" charset="0"/>
                <a:cs typeface="Aharoni" pitchFamily="2" charset="-79"/>
              </a:rPr>
              <a:t>(</a:t>
            </a:r>
            <a:r>
              <a:rPr lang="en-US" sz="2800" dirty="0" err="1">
                <a:solidFill>
                  <a:srgbClr val="FF0000"/>
                </a:solidFill>
                <a:latin typeface="Franklin Gothic Demi Cond" panose="020B0706030402020204" pitchFamily="34" charset="0"/>
                <a:cs typeface="Aharoni" pitchFamily="2" charset="-79"/>
              </a:rPr>
              <a:t>nicht</a:t>
            </a:r>
            <a:r>
              <a:rPr lang="en-US" sz="2800" dirty="0">
                <a:solidFill>
                  <a:srgbClr val="FF0000"/>
                </a:solidFill>
                <a:latin typeface="Franklin Gothic Demi Cond" panose="020B0706030402020204" pitchFamily="34" charset="0"/>
                <a:cs typeface="Aharoni" pitchFamily="2" charset="-79"/>
              </a:rPr>
              <a:t>)</a:t>
            </a:r>
            <a:endParaRPr lang="th-TH" sz="2000" dirty="0">
              <a:solidFill>
                <a:srgbClr val="FF0000"/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24" name="Picture 2" descr="Image result for happy ball">
            <a:extLst>
              <a:ext uri="{FF2B5EF4-FFF2-40B4-BE49-F238E27FC236}">
                <a16:creationId xmlns:a16="http://schemas.microsoft.com/office/drawing/2014/main" id="{C2B4126D-B784-48C5-B82C-B3005EC455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046" b="91954" l="10000" r="90000">
                        <a14:foregroundMark x1="43333" y1="9579" x2="54333" y2="8046"/>
                        <a14:foregroundMark x1="42667" y1="91954" x2="53667" y2="89655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0087835" y="5122900"/>
            <a:ext cx="645949" cy="582044"/>
          </a:xfrm>
          <a:prstGeom prst="rect">
            <a:avLst/>
          </a:prstGeom>
          <a:noFill/>
        </p:spPr>
      </p:pic>
      <p:pic>
        <p:nvPicPr>
          <p:cNvPr id="25" name="Picture 4" descr="Image result for sad ball">
            <a:extLst>
              <a:ext uri="{FF2B5EF4-FFF2-40B4-BE49-F238E27FC236}">
                <a16:creationId xmlns:a16="http://schemas.microsoft.com/office/drawing/2014/main" id="{C0BEEC47-2988-4172-91A4-4089E056EA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1049" b="90490" l="57843" r="96218">
                        <a14:foregroundMark x1="74930" y1="52727" x2="91737" y2="66993"/>
                        <a14:foregroundMark x1="91737" y1="66993" x2="70028" y2="68252"/>
                        <a14:foregroundMark x1="75490" y1="51049" x2="81092" y2="55664"/>
                        <a14:foregroundMark x1="70588" y1="66014" x2="60224" y2="75664"/>
                        <a14:foregroundMark x1="79132" y1="64056" x2="95098" y2="67133"/>
                        <a14:foregroundMark x1="95098" y1="67133" x2="87535" y2="87552"/>
                        <a14:foregroundMark x1="87535" y1="87552" x2="70448" y2="86014"/>
                        <a14:foregroundMark x1="70448" y1="86014" x2="69328" y2="84755"/>
                        <a14:foregroundMark x1="67367" y1="63077" x2="73950" y2="67552"/>
                        <a14:foregroundMark x1="74930" y1="61818" x2="59244" y2="69091"/>
                        <a14:foregroundMark x1="59244" y1="69091" x2="66246" y2="85315"/>
                        <a14:foregroundMark x1="66246" y1="85315" x2="75490" y2="90629"/>
                        <a14:foregroundMark x1="57983" y1="73706" x2="58964" y2="66573"/>
                        <a14:foregroundMark x1="95238" y1="66014" x2="96218" y2="76364"/>
                      </a14:backgroundRemoval>
                    </a14:imgEffect>
                  </a14:imgLayer>
                </a14:imgProps>
              </a:ext>
            </a:extLst>
          </a:blip>
          <a:srcRect l="55085" t="49089" r="1579" b="7641"/>
          <a:stretch>
            <a:fillRect/>
          </a:stretch>
        </p:blipFill>
        <p:spPr bwMode="auto">
          <a:xfrm>
            <a:off x="8110990" y="4652846"/>
            <a:ext cx="546543" cy="546543"/>
          </a:xfrm>
          <a:prstGeom prst="rect">
            <a:avLst/>
          </a:prstGeom>
          <a:noFill/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264EFA2D-8722-416E-B415-E157315EC531}"/>
              </a:ext>
            </a:extLst>
          </p:cNvPr>
          <p:cNvSpPr txBox="1"/>
          <p:nvPr/>
        </p:nvSpPr>
        <p:spPr>
          <a:xfrm>
            <a:off x="-18066" y="5642364"/>
            <a:ext cx="129382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accent2"/>
                </a:solidFill>
                <a:latin typeface="Franklin Gothic Demi Cond" panose="020B0706030402020204" pitchFamily="34" charset="0"/>
                <a:cs typeface="Aharoni" pitchFamily="2" charset="-79"/>
              </a:rPr>
              <a:t>Ich </a:t>
            </a:r>
            <a:r>
              <a:rPr lang="en-US" sz="4000" dirty="0" err="1">
                <a:solidFill>
                  <a:schemeClr val="accent2"/>
                </a:solidFill>
                <a:latin typeface="Franklin Gothic Demi Cond" panose="020B0706030402020204" pitchFamily="34" charset="0"/>
                <a:cs typeface="Aharoni" pitchFamily="2" charset="-79"/>
              </a:rPr>
              <a:t>weiß</a:t>
            </a:r>
            <a:r>
              <a:rPr lang="en-US" sz="4000" dirty="0">
                <a:solidFill>
                  <a:schemeClr val="accent2"/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000" dirty="0" err="1">
                <a:solidFill>
                  <a:schemeClr val="accent2"/>
                </a:solidFill>
                <a:latin typeface="Franklin Gothic Demi Cond" panose="020B0706030402020204" pitchFamily="34" charset="0"/>
                <a:cs typeface="Aharoni" pitchFamily="2" charset="-79"/>
              </a:rPr>
              <a:t>nicht</a:t>
            </a:r>
            <a:r>
              <a:rPr lang="en-US" sz="4000" dirty="0">
                <a:solidFill>
                  <a:schemeClr val="accent2"/>
                </a:solidFill>
                <a:latin typeface="Franklin Gothic Demi Cond" panose="020B0706030402020204" pitchFamily="34" charset="0"/>
                <a:cs typeface="Aharoni" pitchFamily="2" charset="-79"/>
              </a:rPr>
              <a:t>. 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Der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Arbeitsplatz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ist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schön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,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aber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nicht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praktisch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.</a:t>
            </a:r>
            <a:endParaRPr lang="th-TH" sz="3200" dirty="0">
              <a:latin typeface="Franklin Gothic Demi Cond" panose="020B0706030402020204" pitchFamily="34" charset="0"/>
            </a:endParaRPr>
          </a:p>
        </p:txBody>
      </p:sp>
      <p:pic>
        <p:nvPicPr>
          <p:cNvPr id="27" name="Picture 6" descr="Image result for emoticon">
            <a:extLst>
              <a:ext uri="{FF2B5EF4-FFF2-40B4-BE49-F238E27FC236}">
                <a16:creationId xmlns:a16="http://schemas.microsoft.com/office/drawing/2014/main" id="{FC82681A-9381-4F77-8C1D-83AC602BC7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5914" b="64516" l="26452" r="47419">
                        <a14:foregroundMark x1="27903" y1="44301" x2="27903" y2="42366"/>
                        <a14:foregroundMark x1="35968" y1="36559" x2="45161" y2="43871"/>
                        <a14:foregroundMark x1="45161" y1="43871" x2="44194" y2="58925"/>
                        <a14:foregroundMark x1="44194" y1="58925" x2="36452" y2="64086"/>
                        <a14:foregroundMark x1="26452" y1="49462" x2="37419" y2="35914"/>
                        <a14:foregroundMark x1="45323" y1="56344" x2="45000" y2="57634"/>
                        <a14:foregroundMark x1="45161" y1="56129" x2="45968" y2="47097"/>
                        <a14:foregroundMark x1="47419" y1="49462" x2="43387" y2="60645"/>
                        <a14:foregroundMark x1="38387" y1="61075" x2="45645" y2="47742"/>
                        <a14:foregroundMark x1="45645" y1="47742" x2="45806" y2="44946"/>
                        <a14:backgroundMark x1="32097" y1="63871" x2="35645" y2="64516"/>
                        <a14:backgroundMark x1="30484" y1="62796" x2="35806" y2="65161"/>
                      </a14:backgroundRemoval>
                    </a14:imgEffect>
                  </a14:imgLayer>
                </a14:imgProps>
              </a:ext>
            </a:extLst>
          </a:blip>
          <a:srcRect l="25403" t="33871" r="50403" b="33871"/>
          <a:stretch>
            <a:fillRect/>
          </a:stretch>
        </p:blipFill>
        <p:spPr bwMode="auto">
          <a:xfrm>
            <a:off x="2256473" y="6203039"/>
            <a:ext cx="559705" cy="559705"/>
          </a:xfrm>
          <a:prstGeom prst="rect">
            <a:avLst/>
          </a:prstGeom>
          <a:noFill/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03702684-A5A3-4B4F-BC74-2FBE24D07450}"/>
              </a:ext>
            </a:extLst>
          </p:cNvPr>
          <p:cNvSpPr txBox="1"/>
          <p:nvPr/>
        </p:nvSpPr>
        <p:spPr>
          <a:xfrm>
            <a:off x="947336" y="4565162"/>
            <a:ext cx="16984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0070C0"/>
                </a:solidFill>
                <a:latin typeface="Franklin Gothic Demi Cond" panose="020B0706030402020204" pitchFamily="34" charset="0"/>
                <a:cs typeface="Aharoni" pitchFamily="2" charset="-79"/>
              </a:rPr>
              <a:t>(Er)</a:t>
            </a:r>
            <a:endParaRPr lang="th-TH" sz="3600" dirty="0">
              <a:solidFill>
                <a:srgbClr val="0070C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C0ABD4F-1CEB-414D-A7A2-F23469C31372}"/>
              </a:ext>
            </a:extLst>
          </p:cNvPr>
          <p:cNvSpPr txBox="1"/>
          <p:nvPr/>
        </p:nvSpPr>
        <p:spPr>
          <a:xfrm>
            <a:off x="3712329" y="6065774"/>
            <a:ext cx="16984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0070C0"/>
                </a:solidFill>
                <a:latin typeface="Franklin Gothic Demi Cond" panose="020B0706030402020204" pitchFamily="34" charset="0"/>
                <a:cs typeface="Aharoni" pitchFamily="2" charset="-79"/>
              </a:rPr>
              <a:t>(Er)</a:t>
            </a:r>
            <a:endParaRPr lang="th-TH" sz="3600" dirty="0">
              <a:solidFill>
                <a:srgbClr val="0070C0"/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2627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4.44444E-6 L 0.14023 -0.25277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05" y="-12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4.07407E-6 L 0.29375 -0.26551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87" y="-13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0 L -0.18789 -0.2625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01" y="-13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1" grpId="0"/>
      <p:bldP spid="22" grpId="0"/>
      <p:bldP spid="23" grpId="0"/>
      <p:bldP spid="26" grpId="0"/>
      <p:bldP spid="28" grpId="0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E3E54-6FAB-4288-AD56-F6F11595FF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620900-6BB0-4EF1-BD56-510EA0951D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CDCB87A-4CD3-416C-A401-6F6D6AFC6CB6}"/>
              </a:ext>
            </a:extLst>
          </p:cNvPr>
          <p:cNvSpPr/>
          <p:nvPr/>
        </p:nvSpPr>
        <p:spPr>
          <a:xfrm>
            <a:off x="129474" y="202300"/>
            <a:ext cx="11951936" cy="6505997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BCF41B-47D0-441C-9C8A-8A2DCBDB02D0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7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B956C6D0-A671-4AFF-8298-9FEC0D99C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CB7D37D-33DD-47E2-9B9D-CA5FEB887B7D}"/>
              </a:ext>
            </a:extLst>
          </p:cNvPr>
          <p:cNvSpPr txBox="1"/>
          <p:nvPr/>
        </p:nvSpPr>
        <p:spPr>
          <a:xfrm>
            <a:off x="317853" y="1305342"/>
            <a:ext cx="600674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Wie </a:t>
            </a:r>
            <a:r>
              <a:rPr lang="en-US" sz="6600" dirty="0" err="1">
                <a:latin typeface="Franklin Gothic Demi Cond" panose="020B0706030402020204" pitchFamily="34" charset="0"/>
                <a:cs typeface="Aharoni" pitchFamily="2" charset="-79"/>
              </a:rPr>
              <a:t>findest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du </a:t>
            </a:r>
          </a:p>
          <a:p>
            <a:r>
              <a:rPr lang="en-US" sz="6600" dirty="0">
                <a:solidFill>
                  <a:schemeClr val="accent5">
                    <a:lumMod val="75000"/>
                  </a:schemeClr>
                </a:solidFill>
                <a:latin typeface="Franklin Gothic Demi Cond" panose="020B0706030402020204" pitchFamily="34" charset="0"/>
                <a:cs typeface="Aharoni" pitchFamily="2" charset="-79"/>
              </a:rPr>
              <a:t>den </a:t>
            </a:r>
            <a:r>
              <a:rPr lang="en-US" sz="6600" dirty="0" err="1">
                <a:solidFill>
                  <a:schemeClr val="accent5">
                    <a:lumMod val="75000"/>
                  </a:schemeClr>
                </a:solidFill>
                <a:latin typeface="Franklin Gothic Demi Cond" panose="020B0706030402020204" pitchFamily="34" charset="0"/>
                <a:cs typeface="Aharoni" pitchFamily="2" charset="-79"/>
              </a:rPr>
              <a:t>Arbeitsplatz</a:t>
            </a:r>
            <a:r>
              <a:rPr lang="en-US" sz="6600" dirty="0">
                <a:solidFill>
                  <a:schemeClr val="accent5">
                    <a:lumMod val="75000"/>
                  </a:schemeClr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?</a:t>
            </a:r>
            <a:endParaRPr lang="th-TH" sz="5400" dirty="0">
              <a:latin typeface="Franklin Gothic Demi Cond" panose="020B0706030402020204" pitchFamily="34" charset="0"/>
            </a:endParaRPr>
          </a:p>
        </p:txBody>
      </p:sp>
      <p:pic>
        <p:nvPicPr>
          <p:cNvPr id="9" name="Picture 2" descr="Image result for happy ball">
            <a:extLst>
              <a:ext uri="{FF2B5EF4-FFF2-40B4-BE49-F238E27FC236}">
                <a16:creationId xmlns:a16="http://schemas.microsoft.com/office/drawing/2014/main" id="{0AA83251-7492-453D-BCA4-2600953913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046" b="91954" l="10000" r="90000">
                        <a14:foregroundMark x1="43333" y1="9579" x2="54333" y2="8046"/>
                        <a14:foregroundMark x1="42667" y1="91954" x2="53667" y2="89655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962720" y="159438"/>
            <a:ext cx="6610678" cy="595667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F289194-40B6-493A-927F-149AF2276B08}"/>
              </a:ext>
            </a:extLst>
          </p:cNvPr>
          <p:cNvSpPr txBox="1"/>
          <p:nvPr/>
        </p:nvSpPr>
        <p:spPr>
          <a:xfrm>
            <a:off x="1191219" y="5955680"/>
            <a:ext cx="111916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Der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Arbeitsplatz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ist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sehr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schön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und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sehr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praktisch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.</a:t>
            </a:r>
            <a:endParaRPr lang="th-TH" sz="3200" dirty="0">
              <a:latin typeface="Franklin Gothic Demi Cond" panose="020B07060304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5347F14-132B-4086-83C6-6EC1E153AD77}"/>
              </a:ext>
            </a:extLst>
          </p:cNvPr>
          <p:cNvSpPr txBox="1"/>
          <p:nvPr/>
        </p:nvSpPr>
        <p:spPr>
          <a:xfrm>
            <a:off x="2727765" y="5489996"/>
            <a:ext cx="16984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0070C0"/>
                </a:solidFill>
                <a:latin typeface="Franklin Gothic Demi Cond" panose="020B0706030402020204" pitchFamily="34" charset="0"/>
                <a:cs typeface="Aharoni" pitchFamily="2" charset="-79"/>
              </a:rPr>
              <a:t>(Er)</a:t>
            </a:r>
            <a:endParaRPr lang="th-TH" sz="3600" dirty="0">
              <a:solidFill>
                <a:srgbClr val="0070C0"/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077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E3E54-6FAB-4288-AD56-F6F11595FF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620900-6BB0-4EF1-BD56-510EA0951D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CDCB87A-4CD3-416C-A401-6F6D6AFC6CB6}"/>
              </a:ext>
            </a:extLst>
          </p:cNvPr>
          <p:cNvSpPr/>
          <p:nvPr/>
        </p:nvSpPr>
        <p:spPr>
          <a:xfrm>
            <a:off x="129474" y="202300"/>
            <a:ext cx="11951936" cy="6505997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BCF41B-47D0-441C-9C8A-8A2DCBDB02D0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7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B956C6D0-A671-4AFF-8298-9FEC0D99C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CB7D37D-33DD-47E2-9B9D-CA5FEB887B7D}"/>
              </a:ext>
            </a:extLst>
          </p:cNvPr>
          <p:cNvSpPr txBox="1"/>
          <p:nvPr/>
        </p:nvSpPr>
        <p:spPr>
          <a:xfrm>
            <a:off x="317853" y="1305342"/>
            <a:ext cx="600674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Wie </a:t>
            </a:r>
            <a:r>
              <a:rPr lang="en-US" sz="6600" dirty="0" err="1">
                <a:latin typeface="Franklin Gothic Demi Cond" panose="020B0706030402020204" pitchFamily="34" charset="0"/>
                <a:cs typeface="Aharoni" pitchFamily="2" charset="-79"/>
              </a:rPr>
              <a:t>findest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du </a:t>
            </a:r>
          </a:p>
          <a:p>
            <a:r>
              <a:rPr lang="en-US" sz="6600" dirty="0">
                <a:solidFill>
                  <a:schemeClr val="accent5">
                    <a:lumMod val="75000"/>
                  </a:schemeClr>
                </a:solidFill>
                <a:latin typeface="Franklin Gothic Demi Cond" panose="020B0706030402020204" pitchFamily="34" charset="0"/>
                <a:cs typeface="Aharoni" pitchFamily="2" charset="-79"/>
              </a:rPr>
              <a:t>den </a:t>
            </a:r>
            <a:r>
              <a:rPr lang="en-US" sz="6600" dirty="0" err="1">
                <a:solidFill>
                  <a:schemeClr val="accent5">
                    <a:lumMod val="75000"/>
                  </a:schemeClr>
                </a:solidFill>
                <a:latin typeface="Franklin Gothic Demi Cond" panose="020B0706030402020204" pitchFamily="34" charset="0"/>
                <a:cs typeface="Aharoni" pitchFamily="2" charset="-79"/>
              </a:rPr>
              <a:t>Arbeitsplatz</a:t>
            </a:r>
            <a:r>
              <a:rPr lang="en-US" sz="6600" dirty="0">
                <a:solidFill>
                  <a:schemeClr val="accent5">
                    <a:lumMod val="75000"/>
                  </a:schemeClr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?</a:t>
            </a:r>
            <a:endParaRPr lang="th-TH" sz="5400" dirty="0">
              <a:latin typeface="Franklin Gothic Demi Cond" panose="020B07060304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289194-40B6-493A-927F-149AF2276B08}"/>
              </a:ext>
            </a:extLst>
          </p:cNvPr>
          <p:cNvSpPr txBox="1"/>
          <p:nvPr/>
        </p:nvSpPr>
        <p:spPr>
          <a:xfrm>
            <a:off x="889801" y="5980440"/>
            <a:ext cx="111916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Der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Arbeitsplatz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ist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Franklin Gothic Demi Cond" panose="020B0706030402020204" pitchFamily="34" charset="0"/>
                <a:cs typeface="Aharoni" pitchFamily="2" charset="-79"/>
              </a:rPr>
              <a:t>nicht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schön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und </a:t>
            </a:r>
            <a:r>
              <a:rPr lang="en-US" sz="4000" dirty="0" err="1">
                <a:solidFill>
                  <a:srgbClr val="FF0000"/>
                </a:solidFill>
                <a:latin typeface="Franklin Gothic Demi Cond" panose="020B0706030402020204" pitchFamily="34" charset="0"/>
                <a:cs typeface="Aharoni" pitchFamily="2" charset="-79"/>
              </a:rPr>
              <a:t>nicht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praktisch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.</a:t>
            </a:r>
            <a:endParaRPr lang="th-TH" sz="3200" dirty="0">
              <a:latin typeface="Franklin Gothic Demi Cond" panose="020B0706030402020204" pitchFamily="34" charset="0"/>
            </a:endParaRPr>
          </a:p>
        </p:txBody>
      </p:sp>
      <p:pic>
        <p:nvPicPr>
          <p:cNvPr id="11" name="Picture 4" descr="Image result for sad ball">
            <a:extLst>
              <a:ext uri="{FF2B5EF4-FFF2-40B4-BE49-F238E27FC236}">
                <a16:creationId xmlns:a16="http://schemas.microsoft.com/office/drawing/2014/main" id="{1684BB97-6F6F-4844-A793-2DEC2A7697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1049" b="90490" l="57843" r="96218">
                        <a14:foregroundMark x1="74930" y1="52727" x2="91737" y2="66993"/>
                        <a14:foregroundMark x1="91737" y1="66993" x2="70028" y2="68252"/>
                        <a14:foregroundMark x1="75490" y1="51049" x2="81092" y2="55664"/>
                        <a14:foregroundMark x1="70588" y1="66014" x2="60224" y2="75664"/>
                        <a14:foregroundMark x1="79132" y1="64056" x2="95098" y2="67133"/>
                        <a14:foregroundMark x1="95098" y1="67133" x2="87535" y2="87552"/>
                        <a14:foregroundMark x1="87535" y1="87552" x2="70448" y2="86014"/>
                        <a14:foregroundMark x1="70448" y1="86014" x2="69328" y2="84755"/>
                        <a14:foregroundMark x1="67367" y1="63077" x2="73950" y2="67552"/>
                        <a14:foregroundMark x1="74930" y1="61818" x2="59244" y2="69091"/>
                        <a14:foregroundMark x1="59244" y1="69091" x2="66246" y2="85315"/>
                        <a14:foregroundMark x1="66246" y1="85315" x2="75490" y2="90629"/>
                        <a14:foregroundMark x1="57983" y1="73706" x2="58964" y2="66573"/>
                        <a14:foregroundMark x1="95238" y1="66014" x2="96218" y2="76364"/>
                      </a14:backgroundRemoval>
                    </a14:imgEffect>
                  </a14:imgLayer>
                </a14:imgProps>
              </a:ext>
            </a:extLst>
          </a:blip>
          <a:srcRect l="55085" t="49089" r="1579" b="7641"/>
          <a:stretch>
            <a:fillRect/>
          </a:stretch>
        </p:blipFill>
        <p:spPr bwMode="auto">
          <a:xfrm>
            <a:off x="6555100" y="542925"/>
            <a:ext cx="5319047" cy="5319047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F6239C1-523D-4D78-A5A8-C452C25F8A93}"/>
              </a:ext>
            </a:extLst>
          </p:cNvPr>
          <p:cNvSpPr txBox="1"/>
          <p:nvPr/>
        </p:nvSpPr>
        <p:spPr>
          <a:xfrm>
            <a:off x="2265232" y="5514756"/>
            <a:ext cx="16984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0070C0"/>
                </a:solidFill>
                <a:latin typeface="Franklin Gothic Demi Cond" panose="020B0706030402020204" pitchFamily="34" charset="0"/>
                <a:cs typeface="Aharoni" pitchFamily="2" charset="-79"/>
              </a:rPr>
              <a:t>(Er)</a:t>
            </a:r>
            <a:endParaRPr lang="th-TH" sz="3600" dirty="0">
              <a:solidFill>
                <a:srgbClr val="0070C0"/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036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E3E54-6FAB-4288-AD56-F6F11595FF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620900-6BB0-4EF1-BD56-510EA0951D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CDCB87A-4CD3-416C-A401-6F6D6AFC6CB6}"/>
              </a:ext>
            </a:extLst>
          </p:cNvPr>
          <p:cNvSpPr/>
          <p:nvPr/>
        </p:nvSpPr>
        <p:spPr>
          <a:xfrm>
            <a:off x="129474" y="202300"/>
            <a:ext cx="11951936" cy="6505997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BCF41B-47D0-441C-9C8A-8A2DCBDB02D0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7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B956C6D0-A671-4AFF-8298-9FEC0D99C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CB7D37D-33DD-47E2-9B9D-CA5FEB887B7D}"/>
              </a:ext>
            </a:extLst>
          </p:cNvPr>
          <p:cNvSpPr txBox="1"/>
          <p:nvPr/>
        </p:nvSpPr>
        <p:spPr>
          <a:xfrm>
            <a:off x="317853" y="1305342"/>
            <a:ext cx="600674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Wie </a:t>
            </a:r>
            <a:r>
              <a:rPr lang="en-US" sz="6600" dirty="0" err="1">
                <a:latin typeface="Franklin Gothic Demi Cond" panose="020B0706030402020204" pitchFamily="34" charset="0"/>
                <a:cs typeface="Aharoni" pitchFamily="2" charset="-79"/>
              </a:rPr>
              <a:t>findest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du </a:t>
            </a:r>
          </a:p>
          <a:p>
            <a:r>
              <a:rPr lang="en-US" sz="6600" dirty="0">
                <a:solidFill>
                  <a:schemeClr val="accent6"/>
                </a:solidFill>
                <a:latin typeface="Franklin Gothic Demi Cond" panose="020B0706030402020204" pitchFamily="34" charset="0"/>
                <a:cs typeface="Aharoni" pitchFamily="2" charset="-79"/>
              </a:rPr>
              <a:t>das </a:t>
            </a:r>
            <a:r>
              <a:rPr lang="en-US" sz="6600" dirty="0" err="1">
                <a:solidFill>
                  <a:schemeClr val="accent6"/>
                </a:solidFill>
                <a:latin typeface="Franklin Gothic Demi Cond" panose="020B0706030402020204" pitchFamily="34" charset="0"/>
                <a:cs typeface="Aharoni" pitchFamily="2" charset="-79"/>
              </a:rPr>
              <a:t>Büro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?</a:t>
            </a:r>
            <a:endParaRPr lang="th-TH" sz="5400" dirty="0">
              <a:latin typeface="Franklin Gothic Demi Cond" panose="020B07060304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289194-40B6-493A-927F-149AF2276B08}"/>
              </a:ext>
            </a:extLst>
          </p:cNvPr>
          <p:cNvSpPr txBox="1"/>
          <p:nvPr/>
        </p:nvSpPr>
        <p:spPr>
          <a:xfrm>
            <a:off x="1274990" y="6112588"/>
            <a:ext cx="12382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2"/>
                </a:solidFill>
                <a:latin typeface="Franklin Gothic Demi Cond" panose="020B0706030402020204" pitchFamily="34" charset="0"/>
                <a:cs typeface="Aharoni" pitchFamily="2" charset="-79"/>
              </a:rPr>
              <a:t>Ich </a:t>
            </a:r>
            <a:r>
              <a:rPr lang="en-US" sz="3600" dirty="0" err="1">
                <a:solidFill>
                  <a:schemeClr val="accent2"/>
                </a:solidFill>
                <a:latin typeface="Franklin Gothic Demi Cond" panose="020B0706030402020204" pitchFamily="34" charset="0"/>
                <a:cs typeface="Aharoni" pitchFamily="2" charset="-79"/>
              </a:rPr>
              <a:t>weiß</a:t>
            </a:r>
            <a:r>
              <a:rPr lang="en-US" sz="3600" dirty="0">
                <a:solidFill>
                  <a:schemeClr val="accent2"/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3600" dirty="0" err="1">
                <a:solidFill>
                  <a:schemeClr val="accent2"/>
                </a:solidFill>
                <a:latin typeface="Franklin Gothic Demi Cond" panose="020B0706030402020204" pitchFamily="34" charset="0"/>
                <a:cs typeface="Aharoni" pitchFamily="2" charset="-79"/>
              </a:rPr>
              <a:t>nicht</a:t>
            </a:r>
            <a:r>
              <a:rPr lang="en-US" sz="3600" dirty="0">
                <a:solidFill>
                  <a:schemeClr val="accent2"/>
                </a:solidFill>
                <a:latin typeface="Franklin Gothic Demi Cond" panose="020B0706030402020204" pitchFamily="34" charset="0"/>
                <a:cs typeface="Aharoni" pitchFamily="2" charset="-79"/>
              </a:rPr>
              <a:t>. </a:t>
            </a:r>
            <a:r>
              <a:rPr lang="en-US" sz="3600" dirty="0">
                <a:latin typeface="Franklin Gothic Demi Cond" panose="020B0706030402020204" pitchFamily="34" charset="0"/>
                <a:cs typeface="Aharoni" pitchFamily="2" charset="-79"/>
              </a:rPr>
              <a:t>Das </a:t>
            </a:r>
            <a:r>
              <a:rPr lang="en-US" sz="3600" dirty="0" err="1">
                <a:latin typeface="Franklin Gothic Demi Cond" panose="020B0706030402020204" pitchFamily="34" charset="0"/>
                <a:cs typeface="Aharoni" pitchFamily="2" charset="-79"/>
              </a:rPr>
              <a:t>Büro</a:t>
            </a:r>
            <a:r>
              <a:rPr lang="en-US" sz="3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3600" dirty="0" err="1">
                <a:latin typeface="Franklin Gothic Demi Cond" panose="020B0706030402020204" pitchFamily="34" charset="0"/>
                <a:cs typeface="Aharoni" pitchFamily="2" charset="-79"/>
              </a:rPr>
              <a:t>ist</a:t>
            </a:r>
            <a:r>
              <a:rPr lang="en-US" sz="3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3600" dirty="0" err="1">
                <a:latin typeface="Franklin Gothic Demi Cond" panose="020B0706030402020204" pitchFamily="34" charset="0"/>
                <a:cs typeface="Aharoni" pitchFamily="2" charset="-79"/>
              </a:rPr>
              <a:t>schön</a:t>
            </a:r>
            <a:r>
              <a:rPr lang="en-US" sz="3600" dirty="0">
                <a:latin typeface="Franklin Gothic Demi Cond" panose="020B0706030402020204" pitchFamily="34" charset="0"/>
                <a:cs typeface="Aharoni" pitchFamily="2" charset="-79"/>
              </a:rPr>
              <a:t> ,</a:t>
            </a:r>
            <a:r>
              <a:rPr lang="en-US" sz="3600" dirty="0" err="1">
                <a:latin typeface="Franklin Gothic Demi Cond" panose="020B0706030402020204" pitchFamily="34" charset="0"/>
                <a:cs typeface="Aharoni" pitchFamily="2" charset="-79"/>
              </a:rPr>
              <a:t>aber</a:t>
            </a:r>
            <a:r>
              <a:rPr lang="en-US" sz="3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3600" dirty="0" err="1">
                <a:latin typeface="Franklin Gothic Demi Cond" panose="020B0706030402020204" pitchFamily="34" charset="0"/>
                <a:cs typeface="Aharoni" pitchFamily="2" charset="-79"/>
              </a:rPr>
              <a:t>nicht</a:t>
            </a:r>
            <a:r>
              <a:rPr lang="en-US" sz="3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3600" dirty="0" err="1">
                <a:latin typeface="Franklin Gothic Demi Cond" panose="020B0706030402020204" pitchFamily="34" charset="0"/>
                <a:cs typeface="Aharoni" pitchFamily="2" charset="-79"/>
              </a:rPr>
              <a:t>praktisch</a:t>
            </a:r>
            <a:r>
              <a:rPr lang="en-US" sz="3600" dirty="0">
                <a:latin typeface="Franklin Gothic Demi Cond" panose="020B0706030402020204" pitchFamily="34" charset="0"/>
                <a:cs typeface="Aharoni" pitchFamily="2" charset="-79"/>
              </a:rPr>
              <a:t>.</a:t>
            </a:r>
            <a:endParaRPr lang="th-TH" sz="2800" dirty="0">
              <a:latin typeface="Franklin Gothic Demi Cond" panose="020B0706030402020204" pitchFamily="34" charset="0"/>
            </a:endParaRPr>
          </a:p>
        </p:txBody>
      </p:sp>
      <p:pic>
        <p:nvPicPr>
          <p:cNvPr id="11" name="Picture 6" descr="Image result for emoticon">
            <a:extLst>
              <a:ext uri="{FF2B5EF4-FFF2-40B4-BE49-F238E27FC236}">
                <a16:creationId xmlns:a16="http://schemas.microsoft.com/office/drawing/2014/main" id="{E70FDC44-AD1B-470F-BE12-6CFA467EA5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5914" b="64516" l="26452" r="47419">
                        <a14:foregroundMark x1="27903" y1="44301" x2="27903" y2="42366"/>
                        <a14:foregroundMark x1="35968" y1="36559" x2="45161" y2="43871"/>
                        <a14:foregroundMark x1="45161" y1="43871" x2="44194" y2="58925"/>
                        <a14:foregroundMark x1="44194" y1="58925" x2="36452" y2="64086"/>
                        <a14:foregroundMark x1="26452" y1="49462" x2="37419" y2="35914"/>
                        <a14:foregroundMark x1="45323" y1="56344" x2="45000" y2="57634"/>
                        <a14:foregroundMark x1="45161" y1="56129" x2="45968" y2="47097"/>
                        <a14:foregroundMark x1="47419" y1="49462" x2="43387" y2="60645"/>
                        <a14:foregroundMark x1="38387" y1="61075" x2="45645" y2="47742"/>
                        <a14:foregroundMark x1="45645" y1="47742" x2="45806" y2="44946"/>
                        <a14:backgroundMark x1="32097" y1="63871" x2="35645" y2="64516"/>
                        <a14:backgroundMark x1="30484" y1="62796" x2="35806" y2="65161"/>
                      </a14:backgroundRemoval>
                    </a14:imgEffect>
                  </a14:imgLayer>
                </a14:imgProps>
              </a:ext>
            </a:extLst>
          </a:blip>
          <a:srcRect l="25403" t="33871" r="50403" b="33871"/>
          <a:stretch>
            <a:fillRect/>
          </a:stretch>
        </p:blipFill>
        <p:spPr bwMode="auto">
          <a:xfrm>
            <a:off x="6486298" y="405351"/>
            <a:ext cx="5687084" cy="5687084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6457CC7-3A7B-4643-AECE-1D82E3E01165}"/>
              </a:ext>
            </a:extLst>
          </p:cNvPr>
          <p:cNvSpPr txBox="1"/>
          <p:nvPr/>
        </p:nvSpPr>
        <p:spPr>
          <a:xfrm>
            <a:off x="4237813" y="5552658"/>
            <a:ext cx="16984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accent6"/>
                </a:solidFill>
                <a:latin typeface="Franklin Gothic Demi Cond" panose="020B0706030402020204" pitchFamily="34" charset="0"/>
                <a:cs typeface="Aharoni" pitchFamily="2" charset="-79"/>
              </a:rPr>
              <a:t>(Es)</a:t>
            </a:r>
            <a:endParaRPr lang="th-TH" sz="3600" dirty="0">
              <a:solidFill>
                <a:schemeClr val="accent6"/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772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E3E54-6FAB-4288-AD56-F6F11595FF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620900-6BB0-4EF1-BD56-510EA0951D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CDCB87A-4CD3-416C-A401-6F6D6AFC6CB6}"/>
              </a:ext>
            </a:extLst>
          </p:cNvPr>
          <p:cNvSpPr/>
          <p:nvPr/>
        </p:nvSpPr>
        <p:spPr>
          <a:xfrm>
            <a:off x="129474" y="202300"/>
            <a:ext cx="11951936" cy="6505997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BCF41B-47D0-441C-9C8A-8A2DCBDB02D0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7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B956C6D0-A671-4AFF-8298-9FEC0D99C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CB7D37D-33DD-47E2-9B9D-CA5FEB887B7D}"/>
              </a:ext>
            </a:extLst>
          </p:cNvPr>
          <p:cNvSpPr txBox="1"/>
          <p:nvPr/>
        </p:nvSpPr>
        <p:spPr>
          <a:xfrm>
            <a:off x="317853" y="1305342"/>
            <a:ext cx="600674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Wie </a:t>
            </a:r>
            <a:r>
              <a:rPr lang="en-US" sz="6600" dirty="0" err="1">
                <a:latin typeface="Franklin Gothic Demi Cond" panose="020B0706030402020204" pitchFamily="34" charset="0"/>
                <a:cs typeface="Aharoni" pitchFamily="2" charset="-79"/>
              </a:rPr>
              <a:t>findest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du </a:t>
            </a:r>
          </a:p>
          <a:p>
            <a:r>
              <a:rPr lang="en-US" sz="6600" dirty="0">
                <a:solidFill>
                  <a:schemeClr val="accent6"/>
                </a:solidFill>
                <a:latin typeface="Franklin Gothic Demi Cond" panose="020B0706030402020204" pitchFamily="34" charset="0"/>
                <a:cs typeface="Aharoni" pitchFamily="2" charset="-79"/>
              </a:rPr>
              <a:t>das </a:t>
            </a:r>
            <a:r>
              <a:rPr lang="en-US" sz="6600" dirty="0" err="1">
                <a:solidFill>
                  <a:schemeClr val="accent6"/>
                </a:solidFill>
                <a:latin typeface="Franklin Gothic Demi Cond" panose="020B0706030402020204" pitchFamily="34" charset="0"/>
                <a:cs typeface="Aharoni" pitchFamily="2" charset="-79"/>
              </a:rPr>
              <a:t>Büro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?</a:t>
            </a:r>
            <a:endParaRPr lang="th-TH" sz="5400" dirty="0">
              <a:latin typeface="Franklin Gothic Demi Cond" panose="020B07060304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289194-40B6-493A-927F-149AF2276B08}"/>
              </a:ext>
            </a:extLst>
          </p:cNvPr>
          <p:cNvSpPr txBox="1"/>
          <p:nvPr/>
        </p:nvSpPr>
        <p:spPr>
          <a:xfrm>
            <a:off x="1680376" y="6048823"/>
            <a:ext cx="111916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Das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Büro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ist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Franklin Gothic Demi Cond" panose="020B0706030402020204" pitchFamily="34" charset="0"/>
                <a:cs typeface="Aharoni" pitchFamily="2" charset="-79"/>
              </a:rPr>
              <a:t>nicht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schön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und </a:t>
            </a:r>
            <a:r>
              <a:rPr lang="en-US" sz="4000" dirty="0" err="1">
                <a:solidFill>
                  <a:srgbClr val="FF0000"/>
                </a:solidFill>
                <a:latin typeface="Franklin Gothic Demi Cond" panose="020B0706030402020204" pitchFamily="34" charset="0"/>
                <a:cs typeface="Aharoni" pitchFamily="2" charset="-79"/>
              </a:rPr>
              <a:t>nicht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praktisch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.</a:t>
            </a:r>
            <a:endParaRPr lang="th-TH" sz="3200" dirty="0">
              <a:latin typeface="Franklin Gothic Demi Cond" panose="020B0706030402020204" pitchFamily="34" charset="0"/>
            </a:endParaRPr>
          </a:p>
        </p:txBody>
      </p:sp>
      <p:pic>
        <p:nvPicPr>
          <p:cNvPr id="11" name="Picture 4" descr="Image result for sad ball">
            <a:extLst>
              <a:ext uri="{FF2B5EF4-FFF2-40B4-BE49-F238E27FC236}">
                <a16:creationId xmlns:a16="http://schemas.microsoft.com/office/drawing/2014/main" id="{1684BB97-6F6F-4844-A793-2DEC2A7697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1049" b="90490" l="57843" r="96218">
                        <a14:foregroundMark x1="74930" y1="52727" x2="91737" y2="66993"/>
                        <a14:foregroundMark x1="91737" y1="66993" x2="70028" y2="68252"/>
                        <a14:foregroundMark x1="75490" y1="51049" x2="81092" y2="55664"/>
                        <a14:foregroundMark x1="70588" y1="66014" x2="60224" y2="75664"/>
                        <a14:foregroundMark x1="79132" y1="64056" x2="95098" y2="67133"/>
                        <a14:foregroundMark x1="95098" y1="67133" x2="87535" y2="87552"/>
                        <a14:foregroundMark x1="87535" y1="87552" x2="70448" y2="86014"/>
                        <a14:foregroundMark x1="70448" y1="86014" x2="69328" y2="84755"/>
                        <a14:foregroundMark x1="67367" y1="63077" x2="73950" y2="67552"/>
                        <a14:foregroundMark x1="74930" y1="61818" x2="59244" y2="69091"/>
                        <a14:foregroundMark x1="59244" y1="69091" x2="66246" y2="85315"/>
                        <a14:foregroundMark x1="66246" y1="85315" x2="75490" y2="90629"/>
                        <a14:foregroundMark x1="57983" y1="73706" x2="58964" y2="66573"/>
                        <a14:foregroundMark x1="95238" y1="66014" x2="96218" y2="76364"/>
                      </a14:backgroundRemoval>
                    </a14:imgEffect>
                  </a14:imgLayer>
                </a14:imgProps>
              </a:ext>
            </a:extLst>
          </a:blip>
          <a:srcRect l="55085" t="49089" r="1579" b="7641"/>
          <a:stretch>
            <a:fillRect/>
          </a:stretch>
        </p:blipFill>
        <p:spPr bwMode="auto">
          <a:xfrm>
            <a:off x="6555100" y="542925"/>
            <a:ext cx="5319047" cy="5319047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8024368-D855-4152-B603-44AC55DF7124}"/>
              </a:ext>
            </a:extLst>
          </p:cNvPr>
          <p:cNvSpPr txBox="1"/>
          <p:nvPr/>
        </p:nvSpPr>
        <p:spPr>
          <a:xfrm>
            <a:off x="2341140" y="5570677"/>
            <a:ext cx="16984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accent6"/>
                </a:solidFill>
                <a:latin typeface="Franklin Gothic Demi Cond" panose="020B0706030402020204" pitchFamily="34" charset="0"/>
                <a:cs typeface="Aharoni" pitchFamily="2" charset="-79"/>
              </a:rPr>
              <a:t>(Es)</a:t>
            </a:r>
            <a:endParaRPr lang="th-TH" sz="3600" dirty="0">
              <a:solidFill>
                <a:schemeClr val="accent6"/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1723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E3E54-6FAB-4288-AD56-F6F11595FF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620900-6BB0-4EF1-BD56-510EA0951D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CDCB87A-4CD3-416C-A401-6F6D6AFC6CB6}"/>
              </a:ext>
            </a:extLst>
          </p:cNvPr>
          <p:cNvSpPr/>
          <p:nvPr/>
        </p:nvSpPr>
        <p:spPr>
          <a:xfrm>
            <a:off x="129474" y="202300"/>
            <a:ext cx="11951936" cy="6505997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BCF41B-47D0-441C-9C8A-8A2DCBDB02D0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7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B956C6D0-A671-4AFF-8298-9FEC0D99C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CB7D37D-33DD-47E2-9B9D-CA5FEB887B7D}"/>
              </a:ext>
            </a:extLst>
          </p:cNvPr>
          <p:cNvSpPr txBox="1"/>
          <p:nvPr/>
        </p:nvSpPr>
        <p:spPr>
          <a:xfrm>
            <a:off x="317853" y="1305342"/>
            <a:ext cx="600674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Wie </a:t>
            </a:r>
            <a:r>
              <a:rPr lang="en-US" sz="6600" dirty="0" err="1">
                <a:latin typeface="Franklin Gothic Demi Cond" panose="020B0706030402020204" pitchFamily="34" charset="0"/>
                <a:cs typeface="Aharoni" pitchFamily="2" charset="-79"/>
              </a:rPr>
              <a:t>findest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du </a:t>
            </a:r>
          </a:p>
          <a:p>
            <a:r>
              <a:rPr lang="en-US" sz="6600" dirty="0">
                <a:solidFill>
                  <a:schemeClr val="accent5">
                    <a:lumMod val="75000"/>
                  </a:schemeClr>
                </a:solidFill>
                <a:latin typeface="Franklin Gothic Demi Cond" panose="020B0706030402020204" pitchFamily="34" charset="0"/>
                <a:cs typeface="Aharoni" pitchFamily="2" charset="-79"/>
              </a:rPr>
              <a:t>den </a:t>
            </a:r>
            <a:r>
              <a:rPr lang="en-US" sz="6600" dirty="0" err="1">
                <a:solidFill>
                  <a:schemeClr val="accent5">
                    <a:lumMod val="75000"/>
                  </a:schemeClr>
                </a:solidFill>
                <a:latin typeface="Franklin Gothic Demi Cond" panose="020B0706030402020204" pitchFamily="34" charset="0"/>
                <a:cs typeface="Aharoni" pitchFamily="2" charset="-79"/>
              </a:rPr>
              <a:t>Arbeitsplatz</a:t>
            </a:r>
            <a:r>
              <a:rPr lang="en-US" sz="6600" dirty="0">
                <a:solidFill>
                  <a:schemeClr val="accent5">
                    <a:lumMod val="75000"/>
                  </a:schemeClr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?</a:t>
            </a:r>
            <a:endParaRPr lang="th-TH" sz="5400" dirty="0">
              <a:latin typeface="Franklin Gothic Demi Cond" panose="020B07060304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289194-40B6-493A-927F-149AF2276B08}"/>
              </a:ext>
            </a:extLst>
          </p:cNvPr>
          <p:cNvSpPr txBox="1"/>
          <p:nvPr/>
        </p:nvSpPr>
        <p:spPr>
          <a:xfrm>
            <a:off x="466575" y="6077201"/>
            <a:ext cx="12382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2"/>
                </a:solidFill>
                <a:latin typeface="Franklin Gothic Demi Cond" panose="020B0706030402020204" pitchFamily="34" charset="0"/>
                <a:cs typeface="Aharoni" pitchFamily="2" charset="-79"/>
              </a:rPr>
              <a:t>Ich </a:t>
            </a:r>
            <a:r>
              <a:rPr lang="en-US" sz="3600" dirty="0" err="1">
                <a:solidFill>
                  <a:schemeClr val="accent2"/>
                </a:solidFill>
                <a:latin typeface="Franklin Gothic Demi Cond" panose="020B0706030402020204" pitchFamily="34" charset="0"/>
                <a:cs typeface="Aharoni" pitchFamily="2" charset="-79"/>
              </a:rPr>
              <a:t>weiß</a:t>
            </a:r>
            <a:r>
              <a:rPr lang="en-US" sz="3600" dirty="0">
                <a:solidFill>
                  <a:schemeClr val="accent2"/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3600" dirty="0" err="1">
                <a:solidFill>
                  <a:schemeClr val="accent2"/>
                </a:solidFill>
                <a:latin typeface="Franklin Gothic Demi Cond" panose="020B0706030402020204" pitchFamily="34" charset="0"/>
                <a:cs typeface="Aharoni" pitchFamily="2" charset="-79"/>
              </a:rPr>
              <a:t>nicht</a:t>
            </a:r>
            <a:r>
              <a:rPr lang="en-US" sz="3600" dirty="0">
                <a:solidFill>
                  <a:schemeClr val="accent2"/>
                </a:solidFill>
                <a:latin typeface="Franklin Gothic Demi Cond" panose="020B0706030402020204" pitchFamily="34" charset="0"/>
                <a:cs typeface="Aharoni" pitchFamily="2" charset="-79"/>
              </a:rPr>
              <a:t>. </a:t>
            </a:r>
            <a:r>
              <a:rPr lang="en-US" sz="3600" dirty="0">
                <a:latin typeface="Franklin Gothic Demi Cond" panose="020B0706030402020204" pitchFamily="34" charset="0"/>
                <a:cs typeface="Aharoni" pitchFamily="2" charset="-79"/>
              </a:rPr>
              <a:t>Der </a:t>
            </a:r>
            <a:r>
              <a:rPr lang="en-US" sz="3600" dirty="0" err="1">
                <a:latin typeface="Franklin Gothic Demi Cond" panose="020B0706030402020204" pitchFamily="34" charset="0"/>
                <a:cs typeface="Aharoni" pitchFamily="2" charset="-79"/>
              </a:rPr>
              <a:t>Arbeitsplatz</a:t>
            </a:r>
            <a:r>
              <a:rPr lang="en-US" sz="3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3600" dirty="0" err="1">
                <a:latin typeface="Franklin Gothic Demi Cond" panose="020B0706030402020204" pitchFamily="34" charset="0"/>
                <a:cs typeface="Aharoni" pitchFamily="2" charset="-79"/>
              </a:rPr>
              <a:t>ist</a:t>
            </a:r>
            <a:r>
              <a:rPr lang="en-US" sz="3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3600" dirty="0" err="1">
                <a:latin typeface="Franklin Gothic Demi Cond" panose="020B0706030402020204" pitchFamily="34" charset="0"/>
                <a:cs typeface="Aharoni" pitchFamily="2" charset="-79"/>
              </a:rPr>
              <a:t>schön</a:t>
            </a:r>
            <a:r>
              <a:rPr lang="en-US" sz="3600" dirty="0">
                <a:latin typeface="Franklin Gothic Demi Cond" panose="020B0706030402020204" pitchFamily="34" charset="0"/>
                <a:cs typeface="Aharoni" pitchFamily="2" charset="-79"/>
              </a:rPr>
              <a:t> ,</a:t>
            </a:r>
            <a:r>
              <a:rPr lang="en-US" sz="3600" dirty="0" err="1">
                <a:latin typeface="Franklin Gothic Demi Cond" panose="020B0706030402020204" pitchFamily="34" charset="0"/>
                <a:cs typeface="Aharoni" pitchFamily="2" charset="-79"/>
              </a:rPr>
              <a:t>aber</a:t>
            </a:r>
            <a:r>
              <a:rPr lang="en-US" sz="3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3600" dirty="0" err="1">
                <a:latin typeface="Franklin Gothic Demi Cond" panose="020B0706030402020204" pitchFamily="34" charset="0"/>
                <a:cs typeface="Aharoni" pitchFamily="2" charset="-79"/>
              </a:rPr>
              <a:t>nicht</a:t>
            </a:r>
            <a:r>
              <a:rPr lang="en-US" sz="3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3600" dirty="0" err="1">
                <a:latin typeface="Franklin Gothic Demi Cond" panose="020B0706030402020204" pitchFamily="34" charset="0"/>
                <a:cs typeface="Aharoni" pitchFamily="2" charset="-79"/>
              </a:rPr>
              <a:t>praktisch</a:t>
            </a:r>
            <a:r>
              <a:rPr lang="en-US" sz="3600" dirty="0">
                <a:latin typeface="Franklin Gothic Demi Cond" panose="020B0706030402020204" pitchFamily="34" charset="0"/>
                <a:cs typeface="Aharoni" pitchFamily="2" charset="-79"/>
              </a:rPr>
              <a:t>.</a:t>
            </a:r>
            <a:endParaRPr lang="th-TH" sz="2800" dirty="0">
              <a:latin typeface="Franklin Gothic Demi Cond" panose="020B0706030402020204" pitchFamily="34" charset="0"/>
            </a:endParaRPr>
          </a:p>
        </p:txBody>
      </p:sp>
      <p:pic>
        <p:nvPicPr>
          <p:cNvPr id="11" name="Picture 6" descr="Image result for emoticon">
            <a:extLst>
              <a:ext uri="{FF2B5EF4-FFF2-40B4-BE49-F238E27FC236}">
                <a16:creationId xmlns:a16="http://schemas.microsoft.com/office/drawing/2014/main" id="{E70FDC44-AD1B-470F-BE12-6CFA467EA5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5914" b="64516" l="26452" r="47419">
                        <a14:foregroundMark x1="27903" y1="44301" x2="27903" y2="42366"/>
                        <a14:foregroundMark x1="35968" y1="36559" x2="45161" y2="43871"/>
                        <a14:foregroundMark x1="45161" y1="43871" x2="44194" y2="58925"/>
                        <a14:foregroundMark x1="44194" y1="58925" x2="36452" y2="64086"/>
                        <a14:foregroundMark x1="26452" y1="49462" x2="37419" y2="35914"/>
                        <a14:foregroundMark x1="45323" y1="56344" x2="45000" y2="57634"/>
                        <a14:foregroundMark x1="45161" y1="56129" x2="45968" y2="47097"/>
                        <a14:foregroundMark x1="47419" y1="49462" x2="43387" y2="60645"/>
                        <a14:foregroundMark x1="38387" y1="61075" x2="45645" y2="47742"/>
                        <a14:foregroundMark x1="45645" y1="47742" x2="45806" y2="44946"/>
                        <a14:backgroundMark x1="32097" y1="63871" x2="35645" y2="64516"/>
                        <a14:backgroundMark x1="30484" y1="62796" x2="35806" y2="65161"/>
                      </a14:backgroundRemoval>
                    </a14:imgEffect>
                  </a14:imgLayer>
                </a14:imgProps>
              </a:ext>
            </a:extLst>
          </a:blip>
          <a:srcRect l="25403" t="33871" r="50403" b="33871"/>
          <a:stretch>
            <a:fillRect/>
          </a:stretch>
        </p:blipFill>
        <p:spPr bwMode="auto">
          <a:xfrm>
            <a:off x="6486298" y="405351"/>
            <a:ext cx="5687084" cy="5687084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1C2FF0A-B4FD-4833-9946-51570A360743}"/>
              </a:ext>
            </a:extLst>
          </p:cNvPr>
          <p:cNvSpPr txBox="1"/>
          <p:nvPr/>
        </p:nvSpPr>
        <p:spPr>
          <a:xfrm>
            <a:off x="4265482" y="5561753"/>
            <a:ext cx="16984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0070C0"/>
                </a:solidFill>
                <a:latin typeface="Franklin Gothic Demi Cond" panose="020B0706030402020204" pitchFamily="34" charset="0"/>
                <a:cs typeface="Aharoni" pitchFamily="2" charset="-79"/>
              </a:rPr>
              <a:t>(Er)</a:t>
            </a:r>
            <a:endParaRPr lang="th-TH" sz="3600" dirty="0">
              <a:solidFill>
                <a:srgbClr val="0070C0"/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5746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E3E54-6FAB-4288-AD56-F6F11595FF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620900-6BB0-4EF1-BD56-510EA0951D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CDCB87A-4CD3-416C-A401-6F6D6AFC6CB6}"/>
              </a:ext>
            </a:extLst>
          </p:cNvPr>
          <p:cNvSpPr/>
          <p:nvPr/>
        </p:nvSpPr>
        <p:spPr>
          <a:xfrm>
            <a:off x="129474" y="202300"/>
            <a:ext cx="11951936" cy="6505997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BCF41B-47D0-441C-9C8A-8A2DCBDB02D0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7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B956C6D0-A671-4AFF-8298-9FEC0D99C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CB7D37D-33DD-47E2-9B9D-CA5FEB887B7D}"/>
              </a:ext>
            </a:extLst>
          </p:cNvPr>
          <p:cNvSpPr txBox="1"/>
          <p:nvPr/>
        </p:nvSpPr>
        <p:spPr>
          <a:xfrm>
            <a:off x="317853" y="1305342"/>
            <a:ext cx="600674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Wie </a:t>
            </a:r>
            <a:r>
              <a:rPr lang="en-US" sz="6600" dirty="0" err="1">
                <a:latin typeface="Franklin Gothic Demi Cond" panose="020B0706030402020204" pitchFamily="34" charset="0"/>
                <a:cs typeface="Aharoni" pitchFamily="2" charset="-79"/>
              </a:rPr>
              <a:t>findest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du </a:t>
            </a:r>
          </a:p>
          <a:p>
            <a:r>
              <a:rPr lang="en-US" sz="6600" dirty="0">
                <a:solidFill>
                  <a:schemeClr val="accent5">
                    <a:lumMod val="75000"/>
                  </a:schemeClr>
                </a:solidFill>
                <a:latin typeface="Franklin Gothic Demi Cond" panose="020B0706030402020204" pitchFamily="34" charset="0"/>
                <a:cs typeface="Aharoni" pitchFamily="2" charset="-79"/>
              </a:rPr>
              <a:t>den </a:t>
            </a:r>
            <a:r>
              <a:rPr lang="en-US" sz="6600" dirty="0" err="1">
                <a:solidFill>
                  <a:schemeClr val="accent5">
                    <a:lumMod val="75000"/>
                  </a:schemeClr>
                </a:solidFill>
                <a:latin typeface="Franklin Gothic Demi Cond" panose="020B0706030402020204" pitchFamily="34" charset="0"/>
                <a:cs typeface="Aharoni" pitchFamily="2" charset="-79"/>
              </a:rPr>
              <a:t>Arbeitsplatz</a:t>
            </a:r>
            <a:r>
              <a:rPr lang="en-US" sz="6600" dirty="0">
                <a:solidFill>
                  <a:schemeClr val="accent5">
                    <a:lumMod val="75000"/>
                  </a:schemeClr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?</a:t>
            </a:r>
            <a:endParaRPr lang="th-TH" sz="5400" dirty="0">
              <a:latin typeface="Franklin Gothic Demi Cond" panose="020B0706030402020204" pitchFamily="34" charset="0"/>
            </a:endParaRPr>
          </a:p>
        </p:txBody>
      </p:sp>
      <p:pic>
        <p:nvPicPr>
          <p:cNvPr id="9" name="Picture 2" descr="Image result for happy ball">
            <a:extLst>
              <a:ext uri="{FF2B5EF4-FFF2-40B4-BE49-F238E27FC236}">
                <a16:creationId xmlns:a16="http://schemas.microsoft.com/office/drawing/2014/main" id="{0AA83251-7492-453D-BCA4-2600953913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046" b="91954" l="10000" r="90000">
                        <a14:foregroundMark x1="43333" y1="9579" x2="54333" y2="8046"/>
                        <a14:foregroundMark x1="42667" y1="91954" x2="53667" y2="89655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810251" y="131311"/>
            <a:ext cx="6572578" cy="5922339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F289194-40B6-493A-927F-149AF2276B08}"/>
              </a:ext>
            </a:extLst>
          </p:cNvPr>
          <p:cNvSpPr txBox="1"/>
          <p:nvPr/>
        </p:nvSpPr>
        <p:spPr>
          <a:xfrm>
            <a:off x="1191219" y="5955680"/>
            <a:ext cx="111916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Der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Arbeitsplatz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ist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sehr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schön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und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sehr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praktisch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.</a:t>
            </a:r>
            <a:endParaRPr lang="th-TH" sz="3200" dirty="0"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650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E3E54-6FAB-4288-AD56-F6F11595FF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620900-6BB0-4EF1-BD56-510EA0951D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CDCB87A-4CD3-416C-A401-6F6D6AFC6CB6}"/>
              </a:ext>
            </a:extLst>
          </p:cNvPr>
          <p:cNvSpPr/>
          <p:nvPr/>
        </p:nvSpPr>
        <p:spPr>
          <a:xfrm>
            <a:off x="129474" y="202300"/>
            <a:ext cx="11951936" cy="6505997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BCF41B-47D0-441C-9C8A-8A2DCBDB02D0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7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B956C6D0-A671-4AFF-8298-9FEC0D99C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CB7D37D-33DD-47E2-9B9D-CA5FEB887B7D}"/>
              </a:ext>
            </a:extLst>
          </p:cNvPr>
          <p:cNvSpPr txBox="1"/>
          <p:nvPr/>
        </p:nvSpPr>
        <p:spPr>
          <a:xfrm>
            <a:off x="317853" y="1305342"/>
            <a:ext cx="600674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Wie </a:t>
            </a:r>
            <a:r>
              <a:rPr lang="en-US" sz="6600" dirty="0" err="1">
                <a:latin typeface="Franklin Gothic Demi Cond" panose="020B0706030402020204" pitchFamily="34" charset="0"/>
                <a:cs typeface="Aharoni" pitchFamily="2" charset="-79"/>
              </a:rPr>
              <a:t>findest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du </a:t>
            </a:r>
          </a:p>
          <a:p>
            <a:r>
              <a:rPr lang="en-US" sz="6600" dirty="0">
                <a:solidFill>
                  <a:schemeClr val="accent6"/>
                </a:solidFill>
                <a:latin typeface="Franklin Gothic Demi Cond" panose="020B0706030402020204" pitchFamily="34" charset="0"/>
                <a:cs typeface="Aharoni" pitchFamily="2" charset="-79"/>
              </a:rPr>
              <a:t>das </a:t>
            </a:r>
            <a:r>
              <a:rPr lang="en-US" sz="6600" dirty="0" err="1">
                <a:solidFill>
                  <a:schemeClr val="accent6"/>
                </a:solidFill>
                <a:latin typeface="Franklin Gothic Demi Cond" panose="020B0706030402020204" pitchFamily="34" charset="0"/>
                <a:cs typeface="Aharoni" pitchFamily="2" charset="-79"/>
              </a:rPr>
              <a:t>Büro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?</a:t>
            </a:r>
            <a:endParaRPr lang="th-TH" sz="5400" dirty="0">
              <a:latin typeface="Franklin Gothic Demi Cond" panose="020B0706030402020204" pitchFamily="34" charset="0"/>
            </a:endParaRPr>
          </a:p>
        </p:txBody>
      </p:sp>
      <p:pic>
        <p:nvPicPr>
          <p:cNvPr id="11" name="Picture 6" descr="Image result for emoticon">
            <a:extLst>
              <a:ext uri="{FF2B5EF4-FFF2-40B4-BE49-F238E27FC236}">
                <a16:creationId xmlns:a16="http://schemas.microsoft.com/office/drawing/2014/main" id="{E70FDC44-AD1B-470F-BE12-6CFA467EA5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5914" b="64516" l="26452" r="47419">
                        <a14:foregroundMark x1="27903" y1="44301" x2="27903" y2="42366"/>
                        <a14:foregroundMark x1="35968" y1="36559" x2="45161" y2="43871"/>
                        <a14:foregroundMark x1="45161" y1="43871" x2="44194" y2="58925"/>
                        <a14:foregroundMark x1="44194" y1="58925" x2="36452" y2="64086"/>
                        <a14:foregroundMark x1="26452" y1="49462" x2="37419" y2="35914"/>
                        <a14:foregroundMark x1="45323" y1="56344" x2="45000" y2="57634"/>
                        <a14:foregroundMark x1="45161" y1="56129" x2="45968" y2="47097"/>
                        <a14:foregroundMark x1="47419" y1="49462" x2="43387" y2="60645"/>
                        <a14:foregroundMark x1="38387" y1="61075" x2="45645" y2="47742"/>
                        <a14:foregroundMark x1="45645" y1="47742" x2="45806" y2="44946"/>
                        <a14:backgroundMark x1="32097" y1="63871" x2="35645" y2="64516"/>
                        <a14:backgroundMark x1="30484" y1="62796" x2="35806" y2="65161"/>
                      </a14:backgroundRemoval>
                    </a14:imgEffect>
                  </a14:imgLayer>
                </a14:imgProps>
              </a:ext>
            </a:extLst>
          </a:blip>
          <a:srcRect l="25403" t="33871" r="50403" b="33871"/>
          <a:stretch>
            <a:fillRect/>
          </a:stretch>
        </p:blipFill>
        <p:spPr bwMode="auto">
          <a:xfrm>
            <a:off x="6486298" y="405351"/>
            <a:ext cx="5687084" cy="5687084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837126C-EF6C-4E64-9BDE-2DFF98513F6B}"/>
              </a:ext>
            </a:extLst>
          </p:cNvPr>
          <p:cNvSpPr txBox="1"/>
          <p:nvPr/>
        </p:nvSpPr>
        <p:spPr>
          <a:xfrm>
            <a:off x="1274990" y="6112588"/>
            <a:ext cx="12382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2"/>
                </a:solidFill>
                <a:latin typeface="Franklin Gothic Demi Cond" panose="020B0706030402020204" pitchFamily="34" charset="0"/>
                <a:cs typeface="Aharoni" pitchFamily="2" charset="-79"/>
              </a:rPr>
              <a:t>Ich </a:t>
            </a:r>
            <a:r>
              <a:rPr lang="en-US" sz="3600" dirty="0" err="1">
                <a:solidFill>
                  <a:schemeClr val="accent2"/>
                </a:solidFill>
                <a:latin typeface="Franklin Gothic Demi Cond" panose="020B0706030402020204" pitchFamily="34" charset="0"/>
                <a:cs typeface="Aharoni" pitchFamily="2" charset="-79"/>
              </a:rPr>
              <a:t>weiß</a:t>
            </a:r>
            <a:r>
              <a:rPr lang="en-US" sz="3600" dirty="0">
                <a:solidFill>
                  <a:schemeClr val="accent2"/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3600" dirty="0" err="1">
                <a:solidFill>
                  <a:schemeClr val="accent2"/>
                </a:solidFill>
                <a:latin typeface="Franklin Gothic Demi Cond" panose="020B0706030402020204" pitchFamily="34" charset="0"/>
                <a:cs typeface="Aharoni" pitchFamily="2" charset="-79"/>
              </a:rPr>
              <a:t>nicht</a:t>
            </a:r>
            <a:r>
              <a:rPr lang="en-US" sz="3600" dirty="0">
                <a:solidFill>
                  <a:schemeClr val="accent2"/>
                </a:solidFill>
                <a:latin typeface="Franklin Gothic Demi Cond" panose="020B0706030402020204" pitchFamily="34" charset="0"/>
                <a:cs typeface="Aharoni" pitchFamily="2" charset="-79"/>
              </a:rPr>
              <a:t>. </a:t>
            </a:r>
            <a:r>
              <a:rPr lang="en-US" sz="3600" dirty="0">
                <a:latin typeface="Franklin Gothic Demi Cond" panose="020B0706030402020204" pitchFamily="34" charset="0"/>
                <a:cs typeface="Aharoni" pitchFamily="2" charset="-79"/>
              </a:rPr>
              <a:t>Das </a:t>
            </a:r>
            <a:r>
              <a:rPr lang="en-US" sz="3600" dirty="0" err="1">
                <a:latin typeface="Franklin Gothic Demi Cond" panose="020B0706030402020204" pitchFamily="34" charset="0"/>
                <a:cs typeface="Aharoni" pitchFamily="2" charset="-79"/>
              </a:rPr>
              <a:t>Büro</a:t>
            </a:r>
            <a:r>
              <a:rPr lang="en-US" sz="3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3600" dirty="0" err="1">
                <a:latin typeface="Franklin Gothic Demi Cond" panose="020B0706030402020204" pitchFamily="34" charset="0"/>
                <a:cs typeface="Aharoni" pitchFamily="2" charset="-79"/>
              </a:rPr>
              <a:t>ist</a:t>
            </a:r>
            <a:r>
              <a:rPr lang="en-US" sz="3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3600" dirty="0" err="1">
                <a:latin typeface="Franklin Gothic Demi Cond" panose="020B0706030402020204" pitchFamily="34" charset="0"/>
                <a:cs typeface="Aharoni" pitchFamily="2" charset="-79"/>
              </a:rPr>
              <a:t>schön</a:t>
            </a:r>
            <a:r>
              <a:rPr lang="en-US" sz="3600" dirty="0">
                <a:latin typeface="Franklin Gothic Demi Cond" panose="020B0706030402020204" pitchFamily="34" charset="0"/>
                <a:cs typeface="Aharoni" pitchFamily="2" charset="-79"/>
              </a:rPr>
              <a:t> ,</a:t>
            </a:r>
            <a:r>
              <a:rPr lang="en-US" sz="3600" dirty="0" err="1">
                <a:latin typeface="Franklin Gothic Demi Cond" panose="020B0706030402020204" pitchFamily="34" charset="0"/>
                <a:cs typeface="Aharoni" pitchFamily="2" charset="-79"/>
              </a:rPr>
              <a:t>aber</a:t>
            </a:r>
            <a:r>
              <a:rPr lang="en-US" sz="3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3600" dirty="0" err="1">
                <a:latin typeface="Franklin Gothic Demi Cond" panose="020B0706030402020204" pitchFamily="34" charset="0"/>
                <a:cs typeface="Aharoni" pitchFamily="2" charset="-79"/>
              </a:rPr>
              <a:t>nicht</a:t>
            </a:r>
            <a:r>
              <a:rPr lang="en-US" sz="3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3600" dirty="0" err="1">
                <a:latin typeface="Franklin Gothic Demi Cond" panose="020B0706030402020204" pitchFamily="34" charset="0"/>
                <a:cs typeface="Aharoni" pitchFamily="2" charset="-79"/>
              </a:rPr>
              <a:t>praktisch</a:t>
            </a:r>
            <a:r>
              <a:rPr lang="en-US" sz="3600" dirty="0">
                <a:latin typeface="Franklin Gothic Demi Cond" panose="020B0706030402020204" pitchFamily="34" charset="0"/>
                <a:cs typeface="Aharoni" pitchFamily="2" charset="-79"/>
              </a:rPr>
              <a:t>.</a:t>
            </a:r>
            <a:endParaRPr lang="th-TH" sz="2800" dirty="0">
              <a:latin typeface="Franklin Gothic Demi Cond" panose="020B07060304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8EB186-BE68-4A7F-9EF6-557B64D77B83}"/>
              </a:ext>
            </a:extLst>
          </p:cNvPr>
          <p:cNvSpPr txBox="1"/>
          <p:nvPr/>
        </p:nvSpPr>
        <p:spPr>
          <a:xfrm>
            <a:off x="4237813" y="5552658"/>
            <a:ext cx="16984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accent6"/>
                </a:solidFill>
                <a:latin typeface="Franklin Gothic Demi Cond" panose="020B0706030402020204" pitchFamily="34" charset="0"/>
                <a:cs typeface="Aharoni" pitchFamily="2" charset="-79"/>
              </a:rPr>
              <a:t>(Es)</a:t>
            </a:r>
            <a:endParaRPr lang="th-TH" sz="3600" dirty="0">
              <a:solidFill>
                <a:schemeClr val="accent6"/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6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E3E54-6FAB-4288-AD56-F6F11595FF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620900-6BB0-4EF1-BD56-510EA0951D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CDCB87A-4CD3-416C-A401-6F6D6AFC6CB6}"/>
              </a:ext>
            </a:extLst>
          </p:cNvPr>
          <p:cNvSpPr/>
          <p:nvPr/>
        </p:nvSpPr>
        <p:spPr>
          <a:xfrm>
            <a:off x="129474" y="202300"/>
            <a:ext cx="11951936" cy="6505997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BCF41B-47D0-441C-9C8A-8A2DCBDB02D0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7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B956C6D0-A671-4AFF-8298-9FEC0D99C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CB7D37D-33DD-47E2-9B9D-CA5FEB887B7D}"/>
              </a:ext>
            </a:extLst>
          </p:cNvPr>
          <p:cNvSpPr txBox="1"/>
          <p:nvPr/>
        </p:nvSpPr>
        <p:spPr>
          <a:xfrm>
            <a:off x="317853" y="1305342"/>
            <a:ext cx="600674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Wie </a:t>
            </a:r>
            <a:r>
              <a:rPr lang="en-US" sz="6600" dirty="0" err="1">
                <a:latin typeface="Franklin Gothic Demi Cond" panose="020B0706030402020204" pitchFamily="34" charset="0"/>
                <a:cs typeface="Aharoni" pitchFamily="2" charset="-79"/>
              </a:rPr>
              <a:t>findest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du </a:t>
            </a:r>
          </a:p>
          <a:p>
            <a:r>
              <a:rPr lang="en-US" sz="6600" dirty="0">
                <a:solidFill>
                  <a:schemeClr val="accent6"/>
                </a:solidFill>
                <a:latin typeface="Franklin Gothic Demi Cond" panose="020B0706030402020204" pitchFamily="34" charset="0"/>
                <a:cs typeface="Aharoni" pitchFamily="2" charset="-79"/>
              </a:rPr>
              <a:t>das </a:t>
            </a:r>
            <a:r>
              <a:rPr lang="en-US" sz="6600" dirty="0" err="1">
                <a:solidFill>
                  <a:schemeClr val="accent6"/>
                </a:solidFill>
                <a:latin typeface="Franklin Gothic Demi Cond" panose="020B0706030402020204" pitchFamily="34" charset="0"/>
                <a:cs typeface="Aharoni" pitchFamily="2" charset="-79"/>
              </a:rPr>
              <a:t>Büro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?</a:t>
            </a:r>
            <a:endParaRPr lang="th-TH" sz="5400" dirty="0">
              <a:latin typeface="Franklin Gothic Demi Cond" panose="020B0706030402020204" pitchFamily="34" charset="0"/>
            </a:endParaRPr>
          </a:p>
        </p:txBody>
      </p:sp>
      <p:pic>
        <p:nvPicPr>
          <p:cNvPr id="9" name="Picture 2" descr="Image result for happy ball">
            <a:extLst>
              <a:ext uri="{FF2B5EF4-FFF2-40B4-BE49-F238E27FC236}">
                <a16:creationId xmlns:a16="http://schemas.microsoft.com/office/drawing/2014/main" id="{0AA83251-7492-453D-BCA4-2600953913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046" b="91954" l="10000" r="90000">
                        <a14:foregroundMark x1="43333" y1="9579" x2="54333" y2="8046"/>
                        <a14:foregroundMark x1="42667" y1="91954" x2="53667" y2="89655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962720" y="159438"/>
            <a:ext cx="6610678" cy="595667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F289194-40B6-493A-927F-149AF2276B08}"/>
              </a:ext>
            </a:extLst>
          </p:cNvPr>
          <p:cNvSpPr txBox="1"/>
          <p:nvPr/>
        </p:nvSpPr>
        <p:spPr>
          <a:xfrm>
            <a:off x="1867494" y="6067114"/>
            <a:ext cx="111916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Das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Büro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ist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sehr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schön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und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sehr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praktisch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.</a:t>
            </a:r>
            <a:endParaRPr lang="th-TH" sz="3200" dirty="0">
              <a:latin typeface="Franklin Gothic Demi Cond" panose="020B07060304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5347F14-132B-4086-83C6-6EC1E153AD77}"/>
              </a:ext>
            </a:extLst>
          </p:cNvPr>
          <p:cNvSpPr txBox="1"/>
          <p:nvPr/>
        </p:nvSpPr>
        <p:spPr>
          <a:xfrm>
            <a:off x="2407263" y="5552658"/>
            <a:ext cx="16984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accent6"/>
                </a:solidFill>
                <a:latin typeface="Franklin Gothic Demi Cond" panose="020B0706030402020204" pitchFamily="34" charset="0"/>
                <a:cs typeface="Aharoni" pitchFamily="2" charset="-79"/>
              </a:rPr>
              <a:t>(Es)</a:t>
            </a:r>
            <a:endParaRPr lang="th-TH" sz="3600" dirty="0">
              <a:solidFill>
                <a:schemeClr val="accent6"/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182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E3E54-6FAB-4288-AD56-F6F11595FF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620900-6BB0-4EF1-BD56-510EA0951D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CDCB87A-4CD3-416C-A401-6F6D6AFC6CB6}"/>
              </a:ext>
            </a:extLst>
          </p:cNvPr>
          <p:cNvSpPr/>
          <p:nvPr/>
        </p:nvSpPr>
        <p:spPr>
          <a:xfrm>
            <a:off x="129474" y="202300"/>
            <a:ext cx="11951936" cy="6505997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BCF41B-47D0-441C-9C8A-8A2DCBDB02D0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7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B956C6D0-A671-4AFF-8298-9FEC0D99C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CB7D37D-33DD-47E2-9B9D-CA5FEB887B7D}"/>
              </a:ext>
            </a:extLst>
          </p:cNvPr>
          <p:cNvSpPr txBox="1"/>
          <p:nvPr/>
        </p:nvSpPr>
        <p:spPr>
          <a:xfrm>
            <a:off x="317853" y="1305342"/>
            <a:ext cx="600674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Wie </a:t>
            </a:r>
            <a:r>
              <a:rPr lang="en-US" sz="6600" dirty="0" err="1">
                <a:latin typeface="Franklin Gothic Demi Cond" panose="020B0706030402020204" pitchFamily="34" charset="0"/>
                <a:cs typeface="Aharoni" pitchFamily="2" charset="-79"/>
              </a:rPr>
              <a:t>findest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du </a:t>
            </a:r>
          </a:p>
          <a:p>
            <a:r>
              <a:rPr lang="en-US" sz="6600" dirty="0">
                <a:solidFill>
                  <a:schemeClr val="accent5">
                    <a:lumMod val="75000"/>
                  </a:schemeClr>
                </a:solidFill>
                <a:latin typeface="Franklin Gothic Demi Cond" panose="020B0706030402020204" pitchFamily="34" charset="0"/>
                <a:cs typeface="Aharoni" pitchFamily="2" charset="-79"/>
              </a:rPr>
              <a:t>den </a:t>
            </a:r>
            <a:r>
              <a:rPr lang="en-US" sz="6600" dirty="0" err="1">
                <a:solidFill>
                  <a:schemeClr val="accent5">
                    <a:lumMod val="75000"/>
                  </a:schemeClr>
                </a:solidFill>
                <a:latin typeface="Franklin Gothic Demi Cond" panose="020B0706030402020204" pitchFamily="34" charset="0"/>
                <a:cs typeface="Aharoni" pitchFamily="2" charset="-79"/>
              </a:rPr>
              <a:t>Arbeitsplatz</a:t>
            </a:r>
            <a:r>
              <a:rPr lang="en-US" sz="6600" dirty="0">
                <a:solidFill>
                  <a:schemeClr val="accent5">
                    <a:lumMod val="75000"/>
                  </a:schemeClr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?</a:t>
            </a:r>
            <a:endParaRPr lang="th-TH" sz="5400" dirty="0">
              <a:latin typeface="Franklin Gothic Demi Cond" panose="020B07060304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289194-40B6-493A-927F-149AF2276B08}"/>
              </a:ext>
            </a:extLst>
          </p:cNvPr>
          <p:cNvSpPr txBox="1"/>
          <p:nvPr/>
        </p:nvSpPr>
        <p:spPr>
          <a:xfrm>
            <a:off x="889801" y="5980440"/>
            <a:ext cx="111916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Der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Arbeitsplatz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ist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Franklin Gothic Demi Cond" panose="020B0706030402020204" pitchFamily="34" charset="0"/>
                <a:cs typeface="Aharoni" pitchFamily="2" charset="-79"/>
              </a:rPr>
              <a:t>nicht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schön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und </a:t>
            </a:r>
            <a:r>
              <a:rPr lang="en-US" sz="4000" dirty="0" err="1">
                <a:solidFill>
                  <a:srgbClr val="FF0000"/>
                </a:solidFill>
                <a:latin typeface="Franklin Gothic Demi Cond" panose="020B0706030402020204" pitchFamily="34" charset="0"/>
                <a:cs typeface="Aharoni" pitchFamily="2" charset="-79"/>
              </a:rPr>
              <a:t>nicht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praktisch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.</a:t>
            </a:r>
            <a:endParaRPr lang="th-TH" sz="3200" dirty="0">
              <a:latin typeface="Franklin Gothic Demi Cond" panose="020B0706030402020204" pitchFamily="34" charset="0"/>
            </a:endParaRPr>
          </a:p>
        </p:txBody>
      </p:sp>
      <p:pic>
        <p:nvPicPr>
          <p:cNvPr id="11" name="Picture 4" descr="Image result for sad ball">
            <a:extLst>
              <a:ext uri="{FF2B5EF4-FFF2-40B4-BE49-F238E27FC236}">
                <a16:creationId xmlns:a16="http://schemas.microsoft.com/office/drawing/2014/main" id="{1684BB97-6F6F-4844-A793-2DEC2A7697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1049" b="90490" l="57843" r="96218">
                        <a14:foregroundMark x1="74930" y1="52727" x2="91737" y2="66993"/>
                        <a14:foregroundMark x1="91737" y1="66993" x2="70028" y2="68252"/>
                        <a14:foregroundMark x1="75490" y1="51049" x2="81092" y2="55664"/>
                        <a14:foregroundMark x1="70588" y1="66014" x2="60224" y2="75664"/>
                        <a14:foregroundMark x1="79132" y1="64056" x2="95098" y2="67133"/>
                        <a14:foregroundMark x1="95098" y1="67133" x2="87535" y2="87552"/>
                        <a14:foregroundMark x1="87535" y1="87552" x2="70448" y2="86014"/>
                        <a14:foregroundMark x1="70448" y1="86014" x2="69328" y2="84755"/>
                        <a14:foregroundMark x1="67367" y1="63077" x2="73950" y2="67552"/>
                        <a14:foregroundMark x1="74930" y1="61818" x2="59244" y2="69091"/>
                        <a14:foregroundMark x1="59244" y1="69091" x2="66246" y2="85315"/>
                        <a14:foregroundMark x1="66246" y1="85315" x2="75490" y2="90629"/>
                        <a14:foregroundMark x1="57983" y1="73706" x2="58964" y2="66573"/>
                        <a14:foregroundMark x1="95238" y1="66014" x2="96218" y2="76364"/>
                      </a14:backgroundRemoval>
                    </a14:imgEffect>
                  </a14:imgLayer>
                </a14:imgProps>
              </a:ext>
            </a:extLst>
          </a:blip>
          <a:srcRect l="55085" t="49089" r="1579" b="7641"/>
          <a:stretch>
            <a:fillRect/>
          </a:stretch>
        </p:blipFill>
        <p:spPr bwMode="auto">
          <a:xfrm>
            <a:off x="6555100" y="542925"/>
            <a:ext cx="5319047" cy="5319047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F6239C1-523D-4D78-A5A8-C452C25F8A93}"/>
              </a:ext>
            </a:extLst>
          </p:cNvPr>
          <p:cNvSpPr txBox="1"/>
          <p:nvPr/>
        </p:nvSpPr>
        <p:spPr>
          <a:xfrm>
            <a:off x="2265232" y="5514756"/>
            <a:ext cx="16984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0070C0"/>
                </a:solidFill>
                <a:latin typeface="Franklin Gothic Demi Cond" panose="020B0706030402020204" pitchFamily="34" charset="0"/>
                <a:cs typeface="Aharoni" pitchFamily="2" charset="-79"/>
              </a:rPr>
              <a:t>(Er)</a:t>
            </a:r>
            <a:endParaRPr lang="th-TH" sz="3600" dirty="0">
              <a:solidFill>
                <a:srgbClr val="0070C0"/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80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E3E54-6FAB-4288-AD56-F6F11595FF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620900-6BB0-4EF1-BD56-510EA0951D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CDCB87A-4CD3-416C-A401-6F6D6AFC6CB6}"/>
              </a:ext>
            </a:extLst>
          </p:cNvPr>
          <p:cNvSpPr/>
          <p:nvPr/>
        </p:nvSpPr>
        <p:spPr>
          <a:xfrm>
            <a:off x="129474" y="202300"/>
            <a:ext cx="11951936" cy="6505997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BCF41B-47D0-441C-9C8A-8A2DCBDB02D0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7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B956C6D0-A671-4AFF-8298-9FEC0D99C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CB7D37D-33DD-47E2-9B9D-CA5FEB887B7D}"/>
              </a:ext>
            </a:extLst>
          </p:cNvPr>
          <p:cNvSpPr txBox="1"/>
          <p:nvPr/>
        </p:nvSpPr>
        <p:spPr>
          <a:xfrm>
            <a:off x="317853" y="1305342"/>
            <a:ext cx="600674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Wie </a:t>
            </a:r>
            <a:r>
              <a:rPr lang="en-US" sz="6600" dirty="0" err="1">
                <a:latin typeface="Franklin Gothic Demi Cond" panose="020B0706030402020204" pitchFamily="34" charset="0"/>
                <a:cs typeface="Aharoni" pitchFamily="2" charset="-79"/>
              </a:rPr>
              <a:t>findest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du </a:t>
            </a:r>
          </a:p>
          <a:p>
            <a:r>
              <a:rPr lang="en-US" sz="6600" dirty="0">
                <a:solidFill>
                  <a:schemeClr val="accent5">
                    <a:lumMod val="75000"/>
                  </a:schemeClr>
                </a:solidFill>
                <a:latin typeface="Franklin Gothic Demi Cond" panose="020B0706030402020204" pitchFamily="34" charset="0"/>
                <a:cs typeface="Aharoni" pitchFamily="2" charset="-79"/>
              </a:rPr>
              <a:t>den </a:t>
            </a:r>
            <a:r>
              <a:rPr lang="en-US" sz="6600" dirty="0" err="1">
                <a:solidFill>
                  <a:schemeClr val="accent5">
                    <a:lumMod val="75000"/>
                  </a:schemeClr>
                </a:solidFill>
                <a:latin typeface="Franklin Gothic Demi Cond" panose="020B0706030402020204" pitchFamily="34" charset="0"/>
                <a:cs typeface="Aharoni" pitchFamily="2" charset="-79"/>
              </a:rPr>
              <a:t>Arbeitsplatz</a:t>
            </a:r>
            <a:r>
              <a:rPr lang="en-US" sz="6600" dirty="0">
                <a:solidFill>
                  <a:schemeClr val="accent5">
                    <a:lumMod val="75000"/>
                  </a:schemeClr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?</a:t>
            </a:r>
            <a:endParaRPr lang="th-TH" sz="5400" dirty="0">
              <a:latin typeface="Franklin Gothic Demi Cond" panose="020B07060304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289194-40B6-493A-927F-149AF2276B08}"/>
              </a:ext>
            </a:extLst>
          </p:cNvPr>
          <p:cNvSpPr txBox="1"/>
          <p:nvPr/>
        </p:nvSpPr>
        <p:spPr>
          <a:xfrm>
            <a:off x="466575" y="6077201"/>
            <a:ext cx="12382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2"/>
                </a:solidFill>
                <a:latin typeface="Franklin Gothic Demi Cond" panose="020B0706030402020204" pitchFamily="34" charset="0"/>
                <a:cs typeface="Aharoni" pitchFamily="2" charset="-79"/>
              </a:rPr>
              <a:t>Ich </a:t>
            </a:r>
            <a:r>
              <a:rPr lang="en-US" sz="3600" dirty="0" err="1">
                <a:solidFill>
                  <a:schemeClr val="accent2"/>
                </a:solidFill>
                <a:latin typeface="Franklin Gothic Demi Cond" panose="020B0706030402020204" pitchFamily="34" charset="0"/>
                <a:cs typeface="Aharoni" pitchFamily="2" charset="-79"/>
              </a:rPr>
              <a:t>weiß</a:t>
            </a:r>
            <a:r>
              <a:rPr lang="en-US" sz="3600" dirty="0">
                <a:solidFill>
                  <a:schemeClr val="accent2"/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3600" dirty="0" err="1">
                <a:solidFill>
                  <a:schemeClr val="accent2"/>
                </a:solidFill>
                <a:latin typeface="Franklin Gothic Demi Cond" panose="020B0706030402020204" pitchFamily="34" charset="0"/>
                <a:cs typeface="Aharoni" pitchFamily="2" charset="-79"/>
              </a:rPr>
              <a:t>nicht</a:t>
            </a:r>
            <a:r>
              <a:rPr lang="en-US" sz="3600" dirty="0">
                <a:solidFill>
                  <a:schemeClr val="accent2"/>
                </a:solidFill>
                <a:latin typeface="Franklin Gothic Demi Cond" panose="020B0706030402020204" pitchFamily="34" charset="0"/>
                <a:cs typeface="Aharoni" pitchFamily="2" charset="-79"/>
              </a:rPr>
              <a:t>. </a:t>
            </a:r>
            <a:r>
              <a:rPr lang="en-US" sz="3600" dirty="0">
                <a:latin typeface="Franklin Gothic Demi Cond" panose="020B0706030402020204" pitchFamily="34" charset="0"/>
                <a:cs typeface="Aharoni" pitchFamily="2" charset="-79"/>
              </a:rPr>
              <a:t>Der </a:t>
            </a:r>
            <a:r>
              <a:rPr lang="en-US" sz="3600" dirty="0" err="1">
                <a:latin typeface="Franklin Gothic Demi Cond" panose="020B0706030402020204" pitchFamily="34" charset="0"/>
                <a:cs typeface="Aharoni" pitchFamily="2" charset="-79"/>
              </a:rPr>
              <a:t>Arbeitsplatz</a:t>
            </a:r>
            <a:r>
              <a:rPr lang="en-US" sz="3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3600" dirty="0" err="1">
                <a:latin typeface="Franklin Gothic Demi Cond" panose="020B0706030402020204" pitchFamily="34" charset="0"/>
                <a:cs typeface="Aharoni" pitchFamily="2" charset="-79"/>
              </a:rPr>
              <a:t>ist</a:t>
            </a:r>
            <a:r>
              <a:rPr lang="en-US" sz="3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3600" dirty="0" err="1">
                <a:latin typeface="Franklin Gothic Demi Cond" panose="020B0706030402020204" pitchFamily="34" charset="0"/>
                <a:cs typeface="Aharoni" pitchFamily="2" charset="-79"/>
              </a:rPr>
              <a:t>schön</a:t>
            </a:r>
            <a:r>
              <a:rPr lang="en-US" sz="3600" dirty="0">
                <a:latin typeface="Franklin Gothic Demi Cond" panose="020B0706030402020204" pitchFamily="34" charset="0"/>
                <a:cs typeface="Aharoni" pitchFamily="2" charset="-79"/>
              </a:rPr>
              <a:t> ,</a:t>
            </a:r>
            <a:r>
              <a:rPr lang="en-US" sz="3600" dirty="0" err="1">
                <a:latin typeface="Franklin Gothic Demi Cond" panose="020B0706030402020204" pitchFamily="34" charset="0"/>
                <a:cs typeface="Aharoni" pitchFamily="2" charset="-79"/>
              </a:rPr>
              <a:t>aber</a:t>
            </a:r>
            <a:r>
              <a:rPr lang="en-US" sz="3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3600" dirty="0" err="1">
                <a:latin typeface="Franklin Gothic Demi Cond" panose="020B0706030402020204" pitchFamily="34" charset="0"/>
                <a:cs typeface="Aharoni" pitchFamily="2" charset="-79"/>
              </a:rPr>
              <a:t>nicht</a:t>
            </a:r>
            <a:r>
              <a:rPr lang="en-US" sz="3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3600" dirty="0" err="1">
                <a:latin typeface="Franklin Gothic Demi Cond" panose="020B0706030402020204" pitchFamily="34" charset="0"/>
                <a:cs typeface="Aharoni" pitchFamily="2" charset="-79"/>
              </a:rPr>
              <a:t>praktisch</a:t>
            </a:r>
            <a:r>
              <a:rPr lang="en-US" sz="3600" dirty="0">
                <a:latin typeface="Franklin Gothic Demi Cond" panose="020B0706030402020204" pitchFamily="34" charset="0"/>
                <a:cs typeface="Aharoni" pitchFamily="2" charset="-79"/>
              </a:rPr>
              <a:t>.</a:t>
            </a:r>
            <a:endParaRPr lang="th-TH" sz="2800" dirty="0">
              <a:latin typeface="Franklin Gothic Demi Cond" panose="020B0706030402020204" pitchFamily="34" charset="0"/>
            </a:endParaRPr>
          </a:p>
        </p:txBody>
      </p:sp>
      <p:pic>
        <p:nvPicPr>
          <p:cNvPr id="11" name="Picture 6" descr="Image result for emoticon">
            <a:extLst>
              <a:ext uri="{FF2B5EF4-FFF2-40B4-BE49-F238E27FC236}">
                <a16:creationId xmlns:a16="http://schemas.microsoft.com/office/drawing/2014/main" id="{E70FDC44-AD1B-470F-BE12-6CFA467EA5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5914" b="64516" l="26452" r="47419">
                        <a14:foregroundMark x1="27903" y1="44301" x2="27903" y2="42366"/>
                        <a14:foregroundMark x1="35968" y1="36559" x2="45161" y2="43871"/>
                        <a14:foregroundMark x1="45161" y1="43871" x2="44194" y2="58925"/>
                        <a14:foregroundMark x1="44194" y1="58925" x2="36452" y2="64086"/>
                        <a14:foregroundMark x1="26452" y1="49462" x2="37419" y2="35914"/>
                        <a14:foregroundMark x1="45323" y1="56344" x2="45000" y2="57634"/>
                        <a14:foregroundMark x1="45161" y1="56129" x2="45968" y2="47097"/>
                        <a14:foregroundMark x1="47419" y1="49462" x2="43387" y2="60645"/>
                        <a14:foregroundMark x1="38387" y1="61075" x2="45645" y2="47742"/>
                        <a14:foregroundMark x1="45645" y1="47742" x2="45806" y2="44946"/>
                        <a14:backgroundMark x1="32097" y1="63871" x2="35645" y2="64516"/>
                        <a14:backgroundMark x1="30484" y1="62796" x2="35806" y2="65161"/>
                      </a14:backgroundRemoval>
                    </a14:imgEffect>
                  </a14:imgLayer>
                </a14:imgProps>
              </a:ext>
            </a:extLst>
          </a:blip>
          <a:srcRect l="25403" t="33871" r="50403" b="33871"/>
          <a:stretch>
            <a:fillRect/>
          </a:stretch>
        </p:blipFill>
        <p:spPr bwMode="auto">
          <a:xfrm>
            <a:off x="6486298" y="405351"/>
            <a:ext cx="5687084" cy="5687084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1C2FF0A-B4FD-4833-9946-51570A360743}"/>
              </a:ext>
            </a:extLst>
          </p:cNvPr>
          <p:cNvSpPr txBox="1"/>
          <p:nvPr/>
        </p:nvSpPr>
        <p:spPr>
          <a:xfrm>
            <a:off x="4265482" y="5561753"/>
            <a:ext cx="16984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0070C0"/>
                </a:solidFill>
                <a:latin typeface="Franklin Gothic Demi Cond" panose="020B0706030402020204" pitchFamily="34" charset="0"/>
                <a:cs typeface="Aharoni" pitchFamily="2" charset="-79"/>
              </a:rPr>
              <a:t>(Er)</a:t>
            </a:r>
            <a:endParaRPr lang="th-TH" sz="3600" dirty="0">
              <a:solidFill>
                <a:srgbClr val="0070C0"/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2782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92C2B-D065-4CC1-8DD2-FF7125249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B40790-707E-4C25-BBA7-FC451C4123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9E72BE7-D819-4566-A6CF-C9AA948D10AE}"/>
              </a:ext>
            </a:extLst>
          </p:cNvPr>
          <p:cNvSpPr/>
          <p:nvPr/>
        </p:nvSpPr>
        <p:spPr>
          <a:xfrm>
            <a:off x="143031" y="180048"/>
            <a:ext cx="11951936" cy="6505997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315C04-D0C1-4A42-8A17-9FEEB35965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411" t="22537" r="27456" b="10914"/>
          <a:stretch/>
        </p:blipFill>
        <p:spPr>
          <a:xfrm>
            <a:off x="215786" y="651999"/>
            <a:ext cx="6696313" cy="55540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4271EA-527B-4AB6-9000-CDDB53137190}"/>
              </a:ext>
            </a:extLst>
          </p:cNvPr>
          <p:cNvSpPr txBox="1"/>
          <p:nvPr/>
        </p:nvSpPr>
        <p:spPr>
          <a:xfrm>
            <a:off x="7182089" y="2551837"/>
            <a:ext cx="59624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Franklin Gothic Demi Cond" panose="020B0706030402020204" pitchFamily="34" charset="0"/>
                <a:cs typeface="Aharoni" pitchFamily="2" charset="-79"/>
              </a:rPr>
              <a:t>Wie </a:t>
            </a:r>
            <a:r>
              <a:rPr lang="en-US" sz="5400" dirty="0" err="1">
                <a:latin typeface="Franklin Gothic Demi Cond" panose="020B0706030402020204" pitchFamily="34" charset="0"/>
                <a:cs typeface="Aharoni" pitchFamily="2" charset="-79"/>
              </a:rPr>
              <a:t>findest</a:t>
            </a:r>
            <a:r>
              <a:rPr lang="en-US" sz="5400" dirty="0">
                <a:latin typeface="Franklin Gothic Demi Cond" panose="020B0706030402020204" pitchFamily="34" charset="0"/>
                <a:cs typeface="Aharoni" pitchFamily="2" charset="-79"/>
              </a:rPr>
              <a:t> du </a:t>
            </a:r>
          </a:p>
          <a:p>
            <a:r>
              <a:rPr lang="en-US" sz="5400" dirty="0">
                <a:latin typeface="Franklin Gothic Demi Cond" panose="020B0706030402020204" pitchFamily="34" charset="0"/>
                <a:cs typeface="Aharoni" pitchFamily="2" charset="-79"/>
              </a:rPr>
              <a:t>den </a:t>
            </a:r>
            <a:r>
              <a:rPr lang="en-US" sz="5400" dirty="0" err="1">
                <a:latin typeface="Franklin Gothic Demi Cond" panose="020B0706030402020204" pitchFamily="34" charset="0"/>
                <a:cs typeface="Aharoni" pitchFamily="2" charset="-79"/>
              </a:rPr>
              <a:t>Arbeitsplatz</a:t>
            </a:r>
            <a:r>
              <a:rPr lang="en-US" sz="5400" dirty="0">
                <a:latin typeface="Franklin Gothic Demi Cond" panose="020B0706030402020204" pitchFamily="34" charset="0"/>
                <a:cs typeface="Aharoni" pitchFamily="2" charset="-79"/>
              </a:rPr>
              <a:t> ?</a:t>
            </a:r>
            <a:endParaRPr lang="th-TH" sz="4400" dirty="0">
              <a:latin typeface="Franklin Gothic Demi Cond" panose="020B0706030402020204" pitchFamily="34" charset="0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DC9233B4-F06D-45D3-9696-86308EE92C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077" t="22537" r="31725" b="72154"/>
          <a:stretch/>
        </p:blipFill>
        <p:spPr>
          <a:xfrm>
            <a:off x="3389330" y="382170"/>
            <a:ext cx="7952284" cy="12370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51719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B64E6D9D-66BB-4B22-9614-706B8E5A1C89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794" name="Picture 2" descr="paper (เพเพอะ) แปลว่าอะไร? ดูความหมาย ภาพประกอบ ตัวอย่างประโยค | ENGDICT.COM">
            <a:extLst>
              <a:ext uri="{FF2B5EF4-FFF2-40B4-BE49-F238E27FC236}">
                <a16:creationId xmlns:a16="http://schemas.microsoft.com/office/drawing/2014/main" id="{C0F72ED9-E3CD-478A-9BA4-AE42EB2D98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06" b="32902"/>
          <a:stretch/>
        </p:blipFill>
        <p:spPr bwMode="auto">
          <a:xfrm>
            <a:off x="2093844" y="-477078"/>
            <a:ext cx="11635408" cy="733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03850D-2E31-4A24-839A-ED1DC5488C85}"/>
              </a:ext>
            </a:extLst>
          </p:cNvPr>
          <p:cNvSpPr/>
          <p:nvPr/>
        </p:nvSpPr>
        <p:spPr>
          <a:xfrm>
            <a:off x="4315643" y="1371147"/>
            <a:ext cx="7262187" cy="4903305"/>
          </a:xfrm>
          <a:prstGeom prst="rect">
            <a:avLst/>
          </a:prstGeom>
          <a:noFill/>
          <a:ln w="762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978840-D58B-47E0-AC03-C3852E2DFCBB}"/>
              </a:ext>
            </a:extLst>
          </p:cNvPr>
          <p:cNvCxnSpPr>
            <a:cxnSpLocks/>
          </p:cNvCxnSpPr>
          <p:nvPr/>
        </p:nvCxnSpPr>
        <p:spPr>
          <a:xfrm>
            <a:off x="5375813" y="1371148"/>
            <a:ext cx="0" cy="490330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6DE85D9-8ECF-4E4B-AAE7-EC823F7EE1AC}"/>
              </a:ext>
            </a:extLst>
          </p:cNvPr>
          <p:cNvCxnSpPr>
            <a:cxnSpLocks/>
          </p:cNvCxnSpPr>
          <p:nvPr/>
        </p:nvCxnSpPr>
        <p:spPr>
          <a:xfrm>
            <a:off x="7289510" y="1351537"/>
            <a:ext cx="0" cy="490330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F44EC8D-6205-4BDB-ADE3-7F6BB2ED5E64}"/>
              </a:ext>
            </a:extLst>
          </p:cNvPr>
          <p:cNvCxnSpPr>
            <a:cxnSpLocks/>
          </p:cNvCxnSpPr>
          <p:nvPr/>
        </p:nvCxnSpPr>
        <p:spPr>
          <a:xfrm>
            <a:off x="9215031" y="1371147"/>
            <a:ext cx="0" cy="490330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6764116-773F-49B4-B803-D0A421BDF718}"/>
              </a:ext>
            </a:extLst>
          </p:cNvPr>
          <p:cNvCxnSpPr>
            <a:cxnSpLocks/>
          </p:cNvCxnSpPr>
          <p:nvPr/>
        </p:nvCxnSpPr>
        <p:spPr>
          <a:xfrm>
            <a:off x="4387835" y="2052494"/>
            <a:ext cx="7262187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F495E7A-5188-40D1-B9A0-02566763563B}"/>
              </a:ext>
            </a:extLst>
          </p:cNvPr>
          <p:cNvCxnSpPr>
            <a:cxnSpLocks/>
          </p:cNvCxnSpPr>
          <p:nvPr/>
        </p:nvCxnSpPr>
        <p:spPr>
          <a:xfrm>
            <a:off x="4315643" y="2729928"/>
            <a:ext cx="7262187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C932285-67CD-48F1-8CEA-09C40F3A07BC}"/>
              </a:ext>
            </a:extLst>
          </p:cNvPr>
          <p:cNvCxnSpPr>
            <a:cxnSpLocks/>
          </p:cNvCxnSpPr>
          <p:nvPr/>
        </p:nvCxnSpPr>
        <p:spPr>
          <a:xfrm>
            <a:off x="4315643" y="3402044"/>
            <a:ext cx="7262187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1178333-C599-4893-83DC-F688490A1EA2}"/>
              </a:ext>
            </a:extLst>
          </p:cNvPr>
          <p:cNvCxnSpPr>
            <a:cxnSpLocks/>
          </p:cNvCxnSpPr>
          <p:nvPr/>
        </p:nvCxnSpPr>
        <p:spPr>
          <a:xfrm>
            <a:off x="4315643" y="4339185"/>
            <a:ext cx="7262187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191137E-FF8D-44AD-B016-DBE3A9AFA45D}"/>
              </a:ext>
            </a:extLst>
          </p:cNvPr>
          <p:cNvCxnSpPr>
            <a:cxnSpLocks/>
          </p:cNvCxnSpPr>
          <p:nvPr/>
        </p:nvCxnSpPr>
        <p:spPr>
          <a:xfrm>
            <a:off x="4315643" y="5001793"/>
            <a:ext cx="7262187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A2387C6-53D1-45B8-AE7A-5F0F3CBFAFCA}"/>
              </a:ext>
            </a:extLst>
          </p:cNvPr>
          <p:cNvCxnSpPr>
            <a:cxnSpLocks/>
          </p:cNvCxnSpPr>
          <p:nvPr/>
        </p:nvCxnSpPr>
        <p:spPr>
          <a:xfrm>
            <a:off x="4329071" y="5690904"/>
            <a:ext cx="7262187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00C0414C-51BC-451D-8E1E-885226648255}"/>
              </a:ext>
            </a:extLst>
          </p:cNvPr>
          <p:cNvSpPr/>
          <p:nvPr/>
        </p:nvSpPr>
        <p:spPr>
          <a:xfrm>
            <a:off x="4420904" y="1898931"/>
            <a:ext cx="90922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ich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1C2D89E-4934-44E3-9F18-BB3A2A3BBEF3}"/>
              </a:ext>
            </a:extLst>
          </p:cNvPr>
          <p:cNvSpPr/>
          <p:nvPr/>
        </p:nvSpPr>
        <p:spPr>
          <a:xfrm>
            <a:off x="4459375" y="2554483"/>
            <a:ext cx="83228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du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97AA83-E872-4C97-8E71-7BE45278EEEF}"/>
              </a:ext>
            </a:extLst>
          </p:cNvPr>
          <p:cNvSpPr/>
          <p:nvPr/>
        </p:nvSpPr>
        <p:spPr>
          <a:xfrm>
            <a:off x="4268647" y="3322696"/>
            <a:ext cx="115416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er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  <a:r>
              <a:rPr lang="en-US" sz="3600" b="0" cap="none" spc="0" dirty="0">
                <a:ln w="0"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39B6D62-C0D3-4659-BA18-7969E97D01C7}"/>
              </a:ext>
            </a:extLst>
          </p:cNvPr>
          <p:cNvSpPr/>
          <p:nvPr/>
        </p:nvSpPr>
        <p:spPr>
          <a:xfrm>
            <a:off x="4467259" y="3618499"/>
            <a:ext cx="75693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err="1">
                <a:ln w="0"/>
                <a:solidFill>
                  <a:srgbClr val="F73F8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</a:t>
            </a:r>
            <a:endParaRPr lang="en-US" sz="4000" b="0" cap="none" spc="0" dirty="0">
              <a:ln w="0"/>
              <a:solidFill>
                <a:srgbClr val="F73F8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A56E8EA-DCE6-4314-A59E-9EEDFA94D1AA}"/>
              </a:ext>
            </a:extLst>
          </p:cNvPr>
          <p:cNvSpPr/>
          <p:nvPr/>
        </p:nvSpPr>
        <p:spPr>
          <a:xfrm>
            <a:off x="4423307" y="4157995"/>
            <a:ext cx="98135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D16513-8808-4FA6-AA90-D6B295BBCB91}"/>
              </a:ext>
            </a:extLst>
          </p:cNvPr>
          <p:cNvSpPr/>
          <p:nvPr/>
        </p:nvSpPr>
        <p:spPr>
          <a:xfrm>
            <a:off x="4387835" y="4820602"/>
            <a:ext cx="86434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ihr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1DD564A-3479-4951-AECC-1F0C411F0CF3}"/>
              </a:ext>
            </a:extLst>
          </p:cNvPr>
          <p:cNvSpPr/>
          <p:nvPr/>
        </p:nvSpPr>
        <p:spPr>
          <a:xfrm>
            <a:off x="4234859" y="5570180"/>
            <a:ext cx="12813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Sie/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</a:t>
            </a:r>
            <a:endParaRPr lang="en-US" sz="3200" b="0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D3D7703-4CD8-4503-8344-A523485250FF}"/>
              </a:ext>
            </a:extLst>
          </p:cNvPr>
          <p:cNvSpPr/>
          <p:nvPr/>
        </p:nvSpPr>
        <p:spPr>
          <a:xfrm>
            <a:off x="5422001" y="1438715"/>
            <a:ext cx="253816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brauchen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8A695A1-B728-447E-92DB-90C98739BBDD}"/>
              </a:ext>
            </a:extLst>
          </p:cNvPr>
          <p:cNvSpPr/>
          <p:nvPr/>
        </p:nvSpPr>
        <p:spPr>
          <a:xfrm>
            <a:off x="7533107" y="1416041"/>
            <a:ext cx="137276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finden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C8D002C-7A36-4821-BC74-1E7F797B667C}"/>
              </a:ext>
            </a:extLst>
          </p:cNvPr>
          <p:cNvGrpSpPr/>
          <p:nvPr/>
        </p:nvGrpSpPr>
        <p:grpSpPr>
          <a:xfrm>
            <a:off x="997265" y="1740548"/>
            <a:ext cx="3478487" cy="3486306"/>
            <a:chOff x="1037970" y="2322440"/>
            <a:chExt cx="3571098" cy="3832515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619F4E24-E006-40E2-90F1-66A1A431790F}"/>
                </a:ext>
              </a:extLst>
            </p:cNvPr>
            <p:cNvSpPr/>
            <p:nvPr/>
          </p:nvSpPr>
          <p:spPr>
            <a:xfrm>
              <a:off x="1037970" y="2409568"/>
              <a:ext cx="3571098" cy="3745387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6868" name="Picture 4" descr="3d Golden Number 10 Isolated On Transparent Background PNG Image, Text  Effect PSD For Free Download - Pngtree">
              <a:extLst>
                <a:ext uri="{FF2B5EF4-FFF2-40B4-BE49-F238E27FC236}">
                  <a16:creationId xmlns:a16="http://schemas.microsoft.com/office/drawing/2014/main" id="{1C119012-3136-43C3-A023-80D03A2F1D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15937" y1="26563" x2="29844" y2="21094"/>
                          <a14:foregroundMark x1="29844" y1="21094" x2="36250" y2="41250"/>
                          <a14:foregroundMark x1="36250" y1="41250" x2="27500" y2="606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3131" y="2322440"/>
              <a:ext cx="1892895" cy="189289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Diagonal Stripe 1">
              <a:extLst>
                <a:ext uri="{FF2B5EF4-FFF2-40B4-BE49-F238E27FC236}">
                  <a16:creationId xmlns:a16="http://schemas.microsoft.com/office/drawing/2014/main" id="{5D46AF25-3F69-421E-B77B-CFA3A8156974}"/>
                </a:ext>
              </a:extLst>
            </p:cNvPr>
            <p:cNvSpPr/>
            <p:nvPr/>
          </p:nvSpPr>
          <p:spPr>
            <a:xfrm rot="20204143">
              <a:off x="1517634" y="3902033"/>
              <a:ext cx="2733723" cy="294929"/>
            </a:xfrm>
            <a:prstGeom prst="diagStripe">
              <a:avLst>
                <a:gd name="adj" fmla="val 31016"/>
              </a:avLst>
            </a:prstGeom>
            <a:solidFill>
              <a:schemeClr val="accent4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31" name="Picture 4" descr="3d Golden Number 10 Isolated On Transparent Background PNG Image, Text  Effect PSD For Free Download - Pngtree">
              <a:extLst>
                <a:ext uri="{FF2B5EF4-FFF2-40B4-BE49-F238E27FC236}">
                  <a16:creationId xmlns:a16="http://schemas.microsoft.com/office/drawing/2014/main" id="{C92AF7C1-3BF7-4E9C-A8A1-E56DD75284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15937" y1="26563" x2="29844" y2="21094"/>
                          <a14:foregroundMark x1="29844" y1="21094" x2="36250" y2="41250"/>
                          <a14:foregroundMark x1="36250" y1="41250" x2="27500" y2="606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635695">
              <a:off x="1668937" y="4153268"/>
              <a:ext cx="1899331" cy="189933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6866" name="Picture 2" descr="Est Cola | modernalternativemama.com">
            <a:extLst>
              <a:ext uri="{FF2B5EF4-FFF2-40B4-BE49-F238E27FC236}">
                <a16:creationId xmlns:a16="http://schemas.microsoft.com/office/drawing/2014/main" id="{C6E80A6B-DBA1-4F27-816D-15D82FEE3F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90" b="92308" l="9730" r="89730">
                        <a14:foregroundMark x1="49730" y1="90842" x2="54595" y2="92308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113" b="21075"/>
          <a:stretch/>
        </p:blipFill>
        <p:spPr bwMode="auto">
          <a:xfrm rot="21229426">
            <a:off x="-255913" y="326388"/>
            <a:ext cx="3781264" cy="6584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3600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E3E54-6FAB-4288-AD56-F6F11595FF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620900-6BB0-4EF1-BD56-510EA0951D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CDCB87A-4CD3-416C-A401-6F6D6AFC6CB6}"/>
              </a:ext>
            </a:extLst>
          </p:cNvPr>
          <p:cNvSpPr/>
          <p:nvPr/>
        </p:nvSpPr>
        <p:spPr>
          <a:xfrm>
            <a:off x="129474" y="202300"/>
            <a:ext cx="11951936" cy="6505997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8" name="Picture 4" descr="E-learning, Education And University Banner, Student's Desktop With Laptop,  Books And Hands, Top View Royalty Free Cliparts, Vectors, And Stock  Illustration. Image 55804392.">
            <a:extLst>
              <a:ext uri="{FF2B5EF4-FFF2-40B4-BE49-F238E27FC236}">
                <a16:creationId xmlns:a16="http://schemas.microsoft.com/office/drawing/2014/main" id="{B277ECC9-DF48-4E0D-8458-E691FB9414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AA09A79-3BB2-4E5E-A8A3-FC393D4D31FA}"/>
              </a:ext>
            </a:extLst>
          </p:cNvPr>
          <p:cNvSpPr txBox="1"/>
          <p:nvPr/>
        </p:nvSpPr>
        <p:spPr>
          <a:xfrm>
            <a:off x="229254" y="318053"/>
            <a:ext cx="97628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latin typeface="Franklin Gothic Demi Cond" panose="020B0706030402020204" pitchFamily="34" charset="0"/>
                <a:cs typeface="Aharoni" pitchFamily="2" charset="-79"/>
              </a:rPr>
              <a:t>Was </a:t>
            </a:r>
            <a:r>
              <a:rPr lang="en-US" sz="6000" dirty="0" err="1">
                <a:latin typeface="Franklin Gothic Demi Cond" panose="020B0706030402020204" pitchFamily="34" charset="0"/>
                <a:cs typeface="Aharoni" pitchFamily="2" charset="-79"/>
              </a:rPr>
              <a:t>haben</a:t>
            </a:r>
            <a:r>
              <a:rPr lang="en-US" sz="6000" dirty="0">
                <a:latin typeface="Franklin Gothic Demi Cond" panose="020B0706030402020204" pitchFamily="34" charset="0"/>
                <a:cs typeface="Aharoni" pitchFamily="2" charset="-79"/>
              </a:rPr>
              <a:t> Sie </a:t>
            </a:r>
            <a:r>
              <a:rPr lang="en-US" sz="6000" dirty="0" err="1">
                <a:latin typeface="Franklin Gothic Demi Cond" panose="020B0706030402020204" pitchFamily="34" charset="0"/>
                <a:cs typeface="Aharoni" pitchFamily="2" charset="-79"/>
              </a:rPr>
              <a:t>im</a:t>
            </a:r>
            <a:r>
              <a:rPr lang="en-US" sz="60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6000" dirty="0" err="1">
                <a:latin typeface="Franklin Gothic Demi Cond" panose="020B0706030402020204" pitchFamily="34" charset="0"/>
                <a:cs typeface="Aharoni" pitchFamily="2" charset="-79"/>
              </a:rPr>
              <a:t>Büro</a:t>
            </a:r>
            <a:r>
              <a:rPr lang="en-US" sz="6000" dirty="0">
                <a:latin typeface="Franklin Gothic Demi Cond" panose="020B0706030402020204" pitchFamily="34" charset="0"/>
                <a:cs typeface="Aharoni" pitchFamily="2" charset="-79"/>
              </a:rPr>
              <a:t>?</a:t>
            </a:r>
            <a:endParaRPr lang="th-TH" sz="4800" dirty="0"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153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E3E54-6FAB-4288-AD56-F6F11595FF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620900-6BB0-4EF1-BD56-510EA0951D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CDCB87A-4CD3-416C-A401-6F6D6AFC6CB6}"/>
              </a:ext>
            </a:extLst>
          </p:cNvPr>
          <p:cNvSpPr/>
          <p:nvPr/>
        </p:nvSpPr>
        <p:spPr>
          <a:xfrm>
            <a:off x="129474" y="202300"/>
            <a:ext cx="11951936" cy="6505997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2" descr="สมุดบันทึก คอมพิวเตอร์ แล็ปท็อป - กราฟิกแบบเวกเตอร์ฟรีบน Pixabay">
            <a:extLst>
              <a:ext uri="{FF2B5EF4-FFF2-40B4-BE49-F238E27FC236}">
                <a16:creationId xmlns:a16="http://schemas.microsoft.com/office/drawing/2014/main" id="{7A4CDC8F-1666-4E92-BF42-BF85924EE5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97" y="112421"/>
            <a:ext cx="2205595" cy="2313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คอมพิวเตอร์ตั้งโต๊ะคอมพิวเตอร์ PNG การเก็บภาพสำหรับการดาวน์โหลดฟรี -  crazypng-PNG ภาพฟรีดาวน์โหลด-crazypng-PNG ภาพฟรีดาวน์โหลด">
            <a:extLst>
              <a:ext uri="{FF2B5EF4-FFF2-40B4-BE49-F238E27FC236}">
                <a16:creationId xmlns:a16="http://schemas.microsoft.com/office/drawing/2014/main" id="{3E6C4401-D8D9-4FE4-8DC9-A39147872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6391" y="-7910"/>
            <a:ext cx="3380750" cy="2486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4" descr="Calendar PNG HD | PNG All">
            <a:extLst>
              <a:ext uri="{FF2B5EF4-FFF2-40B4-BE49-F238E27FC236}">
                <a16:creationId xmlns:a16="http://schemas.microsoft.com/office/drawing/2014/main" id="{14368012-5C5D-4CA5-985E-FB9537AA49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3302" y="-71967"/>
            <a:ext cx="3575135" cy="2681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8" descr="Black ปากกาพื้นหลังโปร่งใส | PNG Play">
            <a:extLst>
              <a:ext uri="{FF2B5EF4-FFF2-40B4-BE49-F238E27FC236}">
                <a16:creationId xmlns:a16="http://schemas.microsoft.com/office/drawing/2014/main" id="{6B6B9725-2047-48FF-9214-78BC31AF4C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910001">
            <a:off x="-141530" y="5045442"/>
            <a:ext cx="3212648" cy="1425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6" descr="Telephone Png Hd, Resolution:1500x1200 HD Png Download - CPPNG.com">
            <a:extLst>
              <a:ext uri="{FF2B5EF4-FFF2-40B4-BE49-F238E27FC236}">
                <a16:creationId xmlns:a16="http://schemas.microsoft.com/office/drawing/2014/main" id="{34030FF2-9299-4D1C-B5DE-45388D61C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0730" y="4125950"/>
            <a:ext cx="3914533" cy="313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4" descr="Clip Art Free Email Clipart Mail Logo - Email Png Transparent Png  (#1165243) - PinClipart">
            <a:extLst>
              <a:ext uri="{FF2B5EF4-FFF2-40B4-BE49-F238E27FC236}">
                <a16:creationId xmlns:a16="http://schemas.microsoft.com/office/drawing/2014/main" id="{8528E29B-38FD-4656-A904-7B98D5C605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156" b="92886" l="10000" r="90000">
                        <a14:foregroundMark x1="39886" y1="12175" x2="48523" y2="9713"/>
                        <a14:foregroundMark x1="48523" y1="9713" x2="57273" y2="16416"/>
                        <a14:foregroundMark x1="57273" y1="16416" x2="68864" y2="20383"/>
                        <a14:foregroundMark x1="68864" y1="20383" x2="63636" y2="15048"/>
                        <a14:foregroundMark x1="63636" y1="15048" x2="45114" y2="8071"/>
                        <a14:foregroundMark x1="45114" y1="8071" x2="40682" y2="10260"/>
                        <a14:foregroundMark x1="59886" y1="7661" x2="67273" y2="6703"/>
                        <a14:foregroundMark x1="67273" y1="6703" x2="68409" y2="12175"/>
                        <a14:foregroundMark x1="44432" y1="6156" x2="51591" y2="9439"/>
                        <a14:foregroundMark x1="51591" y1="9439" x2="51818" y2="10534"/>
                        <a14:foregroundMark x1="29659" y1="92886" x2="35455" y2="88782"/>
                        <a14:foregroundMark x1="35455" y1="88782" x2="34773" y2="89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2540">
            <a:off x="4158344" y="4168468"/>
            <a:ext cx="3400301" cy="2824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38A3A94-8C19-402A-9724-62DF1101995A}"/>
              </a:ext>
            </a:extLst>
          </p:cNvPr>
          <p:cNvSpPr txBox="1"/>
          <p:nvPr/>
        </p:nvSpPr>
        <p:spPr>
          <a:xfrm>
            <a:off x="5065902" y="2704686"/>
            <a:ext cx="1948215" cy="923330"/>
          </a:xfrm>
          <a:prstGeom prst="rect">
            <a:avLst/>
          </a:prstGeom>
          <a:solidFill>
            <a:srgbClr val="FF9999"/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Franklin Gothic Demi Cond" panose="020B0706030402020204" pitchFamily="34" charset="0"/>
                <a:cs typeface="Aharoni" pitchFamily="2" charset="-79"/>
              </a:rPr>
              <a:t>E-Mail</a:t>
            </a:r>
            <a:endParaRPr lang="th-TH" sz="4400" dirty="0">
              <a:latin typeface="Franklin Gothic Demi Cond" panose="020B07060304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C4DE41-77ED-4C9B-9C05-EC5DE9B4B068}"/>
              </a:ext>
            </a:extLst>
          </p:cNvPr>
          <p:cNvSpPr txBox="1"/>
          <p:nvPr/>
        </p:nvSpPr>
        <p:spPr>
          <a:xfrm>
            <a:off x="5065901" y="2742450"/>
            <a:ext cx="2082031" cy="9233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Franklin Gothic Demi Cond" panose="020B0706030402020204" pitchFamily="34" charset="0"/>
                <a:cs typeface="Aharoni" pitchFamily="2" charset="-79"/>
              </a:rPr>
              <a:t>Laptop</a:t>
            </a:r>
            <a:endParaRPr lang="th-TH" sz="4400" dirty="0">
              <a:latin typeface="Franklin Gothic Demi Cond" panose="020B07060304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AF9204F-8939-4F6D-BB97-40FECA0774A6}"/>
              </a:ext>
            </a:extLst>
          </p:cNvPr>
          <p:cNvSpPr txBox="1"/>
          <p:nvPr/>
        </p:nvSpPr>
        <p:spPr>
          <a:xfrm>
            <a:off x="5130599" y="2704686"/>
            <a:ext cx="2714596" cy="9233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dirty="0" err="1">
                <a:latin typeface="Franklin Gothic Demi Cond" panose="020B0706030402020204" pitchFamily="34" charset="0"/>
                <a:cs typeface="Aharoni" pitchFamily="2" charset="-79"/>
              </a:rPr>
              <a:t>Kalender</a:t>
            </a:r>
            <a:endParaRPr lang="th-TH" sz="4400" dirty="0">
              <a:latin typeface="Franklin Gothic Demi Cond" panose="020B07060304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C442675-0E98-4BB0-B70B-29F2BB472432}"/>
              </a:ext>
            </a:extLst>
          </p:cNvPr>
          <p:cNvSpPr txBox="1"/>
          <p:nvPr/>
        </p:nvSpPr>
        <p:spPr>
          <a:xfrm>
            <a:off x="5130599" y="2723568"/>
            <a:ext cx="2176811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dirty="0" err="1">
                <a:latin typeface="Franklin Gothic Demi Cond" panose="020B0706030402020204" pitchFamily="34" charset="0"/>
                <a:cs typeface="Aharoni" pitchFamily="2" charset="-79"/>
              </a:rPr>
              <a:t>Telefon</a:t>
            </a:r>
            <a:endParaRPr lang="th-TH" sz="4400" dirty="0">
              <a:latin typeface="Franklin Gothic Demi Cond" panose="020B07060304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AF250C-B2B2-4611-BE58-21F2914A81CC}"/>
              </a:ext>
            </a:extLst>
          </p:cNvPr>
          <p:cNvSpPr txBox="1"/>
          <p:nvPr/>
        </p:nvSpPr>
        <p:spPr>
          <a:xfrm>
            <a:off x="4662213" y="2749485"/>
            <a:ext cx="2886458" cy="9233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Franklin Gothic Demi Cond" panose="020B0706030402020204" pitchFamily="34" charset="0"/>
                <a:cs typeface="Aharoni" pitchFamily="2" charset="-79"/>
              </a:rPr>
              <a:t>Computer</a:t>
            </a:r>
            <a:endParaRPr lang="th-TH" sz="4400" dirty="0">
              <a:latin typeface="Franklin Gothic Demi Cond" panose="020B07060304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5B6E75C-18E5-48A8-BB55-92CB22DA6840}"/>
              </a:ext>
            </a:extLst>
          </p:cNvPr>
          <p:cNvSpPr txBox="1"/>
          <p:nvPr/>
        </p:nvSpPr>
        <p:spPr>
          <a:xfrm>
            <a:off x="5575610" y="2768367"/>
            <a:ext cx="1338146" cy="9233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dirty="0" err="1">
                <a:latin typeface="Franklin Gothic Demi Cond" panose="020B0706030402020204" pitchFamily="34" charset="0"/>
                <a:cs typeface="Aharoni" pitchFamily="2" charset="-79"/>
              </a:rPr>
              <a:t>Kuli</a:t>
            </a:r>
            <a:endParaRPr lang="th-TH" sz="4400" dirty="0">
              <a:latin typeface="Franklin Gothic Demi Cond" panose="020B07060304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D2ED4A-D132-440B-8A55-B76937EE169E}"/>
              </a:ext>
            </a:extLst>
          </p:cNvPr>
          <p:cNvSpPr txBox="1"/>
          <p:nvPr/>
        </p:nvSpPr>
        <p:spPr>
          <a:xfrm>
            <a:off x="5688099" y="2805415"/>
            <a:ext cx="1338146" cy="9233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dirty="0" err="1">
                <a:latin typeface="Franklin Gothic Demi Cond" panose="020B0706030402020204" pitchFamily="34" charset="0"/>
                <a:cs typeface="Aharoni" pitchFamily="2" charset="-79"/>
              </a:rPr>
              <a:t>Stift</a:t>
            </a:r>
            <a:endParaRPr lang="th-TH" sz="4400" dirty="0"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085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07407E-6 L 0.04518 0.45649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3" y="228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3.7037E-7 L -0.30976 -0.35995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95" y="-18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3.7037E-6 L 0.34284 -0.14305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35" y="-7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1.85185E-6 L 0.24778 0.29121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83" y="145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2.96296E-6 L 0.07448 -0.33334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4" y="-1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3.33333E-6 L -0.35247 0.30695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630" y="15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11111E-6 L -0.44804 0.20555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409" y="10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E3E54-6FAB-4288-AD56-F6F11595FF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620900-6BB0-4EF1-BD56-510EA0951D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CDCB87A-4CD3-416C-A401-6F6D6AFC6CB6}"/>
              </a:ext>
            </a:extLst>
          </p:cNvPr>
          <p:cNvSpPr/>
          <p:nvPr/>
        </p:nvSpPr>
        <p:spPr>
          <a:xfrm>
            <a:off x="129474" y="202300"/>
            <a:ext cx="11951936" cy="6505997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18" descr="Cell Phone Png Transparent Images – Free PNG Images Vector, PSD, Clipart,  Templates">
            <a:extLst>
              <a:ext uri="{FF2B5EF4-FFF2-40B4-BE49-F238E27FC236}">
                <a16:creationId xmlns:a16="http://schemas.microsoft.com/office/drawing/2014/main" id="{6A6689D0-1AA5-4771-9EA7-DCD1B7BB1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0808" y="347397"/>
            <a:ext cx="2908565" cy="2908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2" descr="แผ่นจดบันทึก บันทึก ดินสอ - กราฟิกแบบเวกเตอร์ฟรีบน Pixabay">
            <a:extLst>
              <a:ext uri="{FF2B5EF4-FFF2-40B4-BE49-F238E27FC236}">
                <a16:creationId xmlns:a16="http://schemas.microsoft.com/office/drawing/2014/main" id="{11592998-30CA-4D5A-8B33-3EA5377078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4442" y="4087468"/>
            <a:ext cx="2547116" cy="2712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Image result for sms">
            <a:extLst>
              <a:ext uri="{FF2B5EF4-FFF2-40B4-BE49-F238E27FC236}">
                <a16:creationId xmlns:a16="http://schemas.microsoft.com/office/drawing/2014/main" id="{DD6790E8-8860-4790-A210-216D7F1647B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792266">
            <a:off x="4907017" y="293606"/>
            <a:ext cx="2377966" cy="2282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8" descr="Download PC Mouse PNG Image for Free">
            <a:extLst>
              <a:ext uri="{FF2B5EF4-FFF2-40B4-BE49-F238E27FC236}">
                <a16:creationId xmlns:a16="http://schemas.microsoft.com/office/drawing/2014/main" id="{F66F475B-365E-4612-AEFA-15BCA87CD2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9190" y="405999"/>
            <a:ext cx="1572805" cy="1281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6" descr="Duden | Formular | Rechtschreibung, Bedeutung, Definition, Herkunft">
            <a:extLst>
              <a:ext uri="{FF2B5EF4-FFF2-40B4-BE49-F238E27FC236}">
                <a16:creationId xmlns:a16="http://schemas.microsoft.com/office/drawing/2014/main" id="{8F2D4CD2-A60D-42E9-A3CA-C5AD192602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474" y="4478830"/>
            <a:ext cx="2950627" cy="2212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หน้าจอ PNG | PNG Mart">
            <a:extLst>
              <a:ext uri="{FF2B5EF4-FFF2-40B4-BE49-F238E27FC236}">
                <a16:creationId xmlns:a16="http://schemas.microsoft.com/office/drawing/2014/main" id="{2FE0C3F4-23D2-42B9-B83D-1C353B79F5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2459" y="4514931"/>
            <a:ext cx="2651024" cy="2140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3519A43-C092-40DD-9740-7F7E33DAE086}"/>
              </a:ext>
            </a:extLst>
          </p:cNvPr>
          <p:cNvSpPr txBox="1"/>
          <p:nvPr/>
        </p:nvSpPr>
        <p:spPr>
          <a:xfrm>
            <a:off x="4882460" y="2786588"/>
            <a:ext cx="1841726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Franklin Gothic Demi Cond" panose="020B0706030402020204" pitchFamily="34" charset="0"/>
                <a:cs typeface="Aharoni" pitchFamily="2" charset="-79"/>
              </a:rPr>
              <a:t>Handy</a:t>
            </a:r>
            <a:endParaRPr lang="th-TH" sz="4400" dirty="0">
              <a:latin typeface="Franklin Gothic Demi Cond" panose="020B07060304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F28069-200A-4B69-AF42-69D0D678C5A1}"/>
              </a:ext>
            </a:extLst>
          </p:cNvPr>
          <p:cNvSpPr txBox="1"/>
          <p:nvPr/>
        </p:nvSpPr>
        <p:spPr>
          <a:xfrm>
            <a:off x="4882460" y="2794297"/>
            <a:ext cx="1674457" cy="923330"/>
          </a:xfrm>
          <a:prstGeom prst="rect">
            <a:avLst/>
          </a:prstGeom>
          <a:solidFill>
            <a:srgbClr val="FF9999"/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Franklin Gothic Demi Cond" panose="020B0706030402020204" pitchFamily="34" charset="0"/>
                <a:cs typeface="Aharoni" pitchFamily="2" charset="-79"/>
              </a:rPr>
              <a:t>Maus</a:t>
            </a:r>
            <a:endParaRPr lang="th-TH" sz="4400" dirty="0">
              <a:latin typeface="Franklin Gothic Demi Cond" panose="020B07060304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9069728-6F67-4FAC-8A0F-905324ADC86D}"/>
              </a:ext>
            </a:extLst>
          </p:cNvPr>
          <p:cNvSpPr txBox="1"/>
          <p:nvPr/>
        </p:nvSpPr>
        <p:spPr>
          <a:xfrm>
            <a:off x="5282718" y="2915168"/>
            <a:ext cx="1446997" cy="923330"/>
          </a:xfrm>
          <a:prstGeom prst="rect">
            <a:avLst/>
          </a:prstGeom>
          <a:solidFill>
            <a:srgbClr val="FF9999"/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Franklin Gothic Demi Cond" panose="020B0706030402020204" pitchFamily="34" charset="0"/>
                <a:cs typeface="Aharoni" pitchFamily="2" charset="-79"/>
              </a:rPr>
              <a:t>SMS</a:t>
            </a:r>
            <a:endParaRPr lang="th-TH" sz="4400" dirty="0">
              <a:latin typeface="Franklin Gothic Demi Cond" panose="020B07060304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8184EF-0B41-4777-99EE-5A66CC6AB460}"/>
              </a:ext>
            </a:extLst>
          </p:cNvPr>
          <p:cNvSpPr txBox="1"/>
          <p:nvPr/>
        </p:nvSpPr>
        <p:spPr>
          <a:xfrm>
            <a:off x="4689786" y="2848572"/>
            <a:ext cx="2909381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dirty="0" err="1">
                <a:latin typeface="Franklin Gothic Demi Cond" panose="020B0706030402020204" pitchFamily="34" charset="0"/>
                <a:cs typeface="Aharoni" pitchFamily="2" charset="-79"/>
              </a:rPr>
              <a:t>Notizbuch</a:t>
            </a:r>
            <a:endParaRPr lang="th-TH" sz="4400" dirty="0">
              <a:latin typeface="Franklin Gothic Demi Cond" panose="020B07060304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61AC40-3AA5-447A-9BA8-D5AC3FD9D195}"/>
              </a:ext>
            </a:extLst>
          </p:cNvPr>
          <p:cNvSpPr txBox="1"/>
          <p:nvPr/>
        </p:nvSpPr>
        <p:spPr>
          <a:xfrm>
            <a:off x="5105472" y="2826791"/>
            <a:ext cx="2605257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Franklin Gothic Demi Cond" panose="020B0706030402020204" pitchFamily="34" charset="0"/>
                <a:cs typeface="Aharoni" pitchFamily="2" charset="-79"/>
              </a:rPr>
              <a:t>Formular</a:t>
            </a:r>
            <a:endParaRPr lang="th-TH" sz="4400" dirty="0">
              <a:latin typeface="Franklin Gothic Demi Cond" panose="020B07060304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2C5491F-F266-40B5-99E9-8A7F00E9C815}"/>
              </a:ext>
            </a:extLst>
          </p:cNvPr>
          <p:cNvSpPr txBox="1"/>
          <p:nvPr/>
        </p:nvSpPr>
        <p:spPr>
          <a:xfrm>
            <a:off x="4800315" y="2888595"/>
            <a:ext cx="3026809" cy="9233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dirty="0" err="1">
                <a:latin typeface="Franklin Gothic Demi Cond" panose="020B0706030402020204" pitchFamily="34" charset="0"/>
                <a:cs typeface="Aharoni" pitchFamily="2" charset="-79"/>
              </a:rPr>
              <a:t>Bildschirm</a:t>
            </a:r>
            <a:endParaRPr lang="th-TH" sz="4400" dirty="0"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049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11111E-6 L -0.25885 -0.2768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43" y="-13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1.48148E-6 L 0.41263 -0.1858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625" y="-93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1.11111E-6 L 0.06237 -0.28264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12" y="-14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1.11111E-6 L 0.32474 0.14213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37" y="7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85185E-6 L -0.36758 0.15208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85" y="7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07407E-6 L 0.08229 0.41064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15" y="20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E3E54-6FAB-4288-AD56-F6F11595FF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620900-6BB0-4EF1-BD56-510EA0951D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CDCB87A-4CD3-416C-A401-6F6D6AFC6CB6}"/>
              </a:ext>
            </a:extLst>
          </p:cNvPr>
          <p:cNvSpPr/>
          <p:nvPr/>
        </p:nvSpPr>
        <p:spPr>
          <a:xfrm>
            <a:off x="129474" y="202300"/>
            <a:ext cx="11951936" cy="6505997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30" descr="เครื่องคิดเลข PNG ดาวน์โหลดภาพชุดฟรี - crazypng-PNG  ภาพฟรีดาวน์โหลด-crazypng-PNG ภาพฟรีดาวน์โหลด">
            <a:extLst>
              <a:ext uri="{FF2B5EF4-FFF2-40B4-BE49-F238E27FC236}">
                <a16:creationId xmlns:a16="http://schemas.microsoft.com/office/drawing/2014/main" id="{414F9CBF-C400-49E2-BEFE-617209B3AC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30834">
            <a:off x="102529" y="4127085"/>
            <a:ext cx="3298145" cy="2853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Image result for restaurant bill">
            <a:extLst>
              <a:ext uri="{FF2B5EF4-FFF2-40B4-BE49-F238E27FC236}">
                <a16:creationId xmlns:a16="http://schemas.microsoft.com/office/drawing/2014/main" id="{8EE7C1F4-8525-46CE-BFF5-A3D13F1119F0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82632" y="3961027"/>
            <a:ext cx="1540403" cy="25638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Picture 10" descr="เครื่องพิมพ์ PNG ภาพสำหรับการดาวน์โหลดฟรี - crazypng-PNG  ภาพฟรีดาวน์โหลด-crazypng-PNG ภาพฟรีดาวน์โหลด">
            <a:extLst>
              <a:ext uri="{FF2B5EF4-FFF2-40B4-BE49-F238E27FC236}">
                <a16:creationId xmlns:a16="http://schemas.microsoft.com/office/drawing/2014/main" id="{87A23117-F9E1-4F6F-9991-1BA0A361B8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61" y="0"/>
            <a:ext cx="2676525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 descr="Image result for briefmarke">
            <a:extLst>
              <a:ext uri="{FF2B5EF4-FFF2-40B4-BE49-F238E27FC236}">
                <a16:creationId xmlns:a16="http://schemas.microsoft.com/office/drawing/2014/main" id="{52041600-CE4A-4646-A2B1-BDEEE225A5C2}"/>
              </a:ext>
            </a:extLst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857899" y="333079"/>
            <a:ext cx="2065136" cy="2124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3519A43-C092-40DD-9740-7F7E33DAE086}"/>
              </a:ext>
            </a:extLst>
          </p:cNvPr>
          <p:cNvSpPr txBox="1"/>
          <p:nvPr/>
        </p:nvSpPr>
        <p:spPr>
          <a:xfrm>
            <a:off x="4882460" y="2786588"/>
            <a:ext cx="3140902" cy="923330"/>
          </a:xfrm>
          <a:prstGeom prst="rect">
            <a:avLst/>
          </a:prstGeom>
          <a:solidFill>
            <a:srgbClr val="FF9999"/>
          </a:solidFill>
        </p:spPr>
        <p:txBody>
          <a:bodyPr wrap="square" rtlCol="0">
            <a:spAutoFit/>
          </a:bodyPr>
          <a:lstStyle/>
          <a:p>
            <a:r>
              <a:rPr lang="en-US" sz="5400" dirty="0" err="1">
                <a:latin typeface="Franklin Gothic Demi Cond" panose="020B0706030402020204" pitchFamily="34" charset="0"/>
                <a:cs typeface="Aharoni" pitchFamily="2" charset="-79"/>
              </a:rPr>
              <a:t>Briefmarke</a:t>
            </a:r>
            <a:endParaRPr lang="th-TH" sz="4400" dirty="0">
              <a:latin typeface="Franklin Gothic Demi Cond" panose="020B07060304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F28069-200A-4B69-AF42-69D0D678C5A1}"/>
              </a:ext>
            </a:extLst>
          </p:cNvPr>
          <p:cNvSpPr txBox="1"/>
          <p:nvPr/>
        </p:nvSpPr>
        <p:spPr>
          <a:xfrm>
            <a:off x="4142714" y="2861940"/>
            <a:ext cx="4479772" cy="9233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dirty="0" err="1">
                <a:latin typeface="Franklin Gothic Demi Cond" panose="020B0706030402020204" pitchFamily="34" charset="0"/>
                <a:cs typeface="Aharoni" pitchFamily="2" charset="-79"/>
              </a:rPr>
              <a:t>Taschenrechner</a:t>
            </a:r>
            <a:endParaRPr lang="th-TH" sz="4400" dirty="0">
              <a:latin typeface="Franklin Gothic Demi Cond" panose="020B07060304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9069728-6F67-4FAC-8A0F-905324ADC86D}"/>
              </a:ext>
            </a:extLst>
          </p:cNvPr>
          <p:cNvSpPr txBox="1"/>
          <p:nvPr/>
        </p:nvSpPr>
        <p:spPr>
          <a:xfrm>
            <a:off x="5011962" y="2896974"/>
            <a:ext cx="2909381" cy="923330"/>
          </a:xfrm>
          <a:prstGeom prst="rect">
            <a:avLst/>
          </a:prstGeom>
          <a:solidFill>
            <a:srgbClr val="FF9999"/>
          </a:solidFill>
        </p:spPr>
        <p:txBody>
          <a:bodyPr wrap="square" rtlCol="0">
            <a:spAutoFit/>
          </a:bodyPr>
          <a:lstStyle/>
          <a:p>
            <a:r>
              <a:rPr lang="en-US" sz="5400" dirty="0" err="1">
                <a:latin typeface="Franklin Gothic Demi Cond" panose="020B0706030402020204" pitchFamily="34" charset="0"/>
                <a:cs typeface="Aharoni" pitchFamily="2" charset="-79"/>
              </a:rPr>
              <a:t>Rechnung</a:t>
            </a:r>
            <a:endParaRPr lang="th-TH" sz="4400" dirty="0">
              <a:latin typeface="Franklin Gothic Demi Cond" panose="020B07060304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8184EF-0B41-4777-99EE-5A66CC6AB460}"/>
              </a:ext>
            </a:extLst>
          </p:cNvPr>
          <p:cNvSpPr txBox="1"/>
          <p:nvPr/>
        </p:nvSpPr>
        <p:spPr>
          <a:xfrm>
            <a:off x="5263643" y="2835333"/>
            <a:ext cx="2319185" cy="9233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Franklin Gothic Demi Cond" panose="020B0706030402020204" pitchFamily="34" charset="0"/>
                <a:cs typeface="Aharoni" pitchFamily="2" charset="-79"/>
              </a:rPr>
              <a:t>Drucker</a:t>
            </a:r>
            <a:endParaRPr lang="th-TH" sz="4400" dirty="0">
              <a:latin typeface="Franklin Gothic Demi Cond" panose="020B0706030402020204" pitchFamily="34" charset="0"/>
            </a:endParaRPr>
          </a:p>
        </p:txBody>
      </p:sp>
      <p:pic>
        <p:nvPicPr>
          <p:cNvPr id="2050" name="Picture 2" descr="Termine › Joerg Schimeck-Brede">
            <a:extLst>
              <a:ext uri="{FF2B5EF4-FFF2-40B4-BE49-F238E27FC236}">
                <a16:creationId xmlns:a16="http://schemas.microsoft.com/office/drawing/2014/main" id="{80D8FDCE-02A1-426F-8904-D64D675D6F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6491" y="513088"/>
            <a:ext cx="3280282" cy="1866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9C9FFB3-98FF-4657-8C2A-089D8270250F}"/>
              </a:ext>
            </a:extLst>
          </p:cNvPr>
          <p:cNvSpPr txBox="1"/>
          <p:nvPr/>
        </p:nvSpPr>
        <p:spPr>
          <a:xfrm>
            <a:off x="5303835" y="3341122"/>
            <a:ext cx="2013740" cy="9233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dirty="0" err="1">
                <a:latin typeface="Franklin Gothic Demi Cond" panose="020B0706030402020204" pitchFamily="34" charset="0"/>
                <a:cs typeface="Aharoni" pitchFamily="2" charset="-79"/>
              </a:rPr>
              <a:t>Termin</a:t>
            </a:r>
            <a:endParaRPr lang="th-TH" sz="4400" dirty="0"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132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1.11111E-6 L 0.31289 -0.11944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38" y="-5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7.40741E-7 L -0.13086 0.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49" y="2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33333E-6 L 0.21367 0.22593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77" y="1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2.96296E-6 L -0.32031 -0.12037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16" y="-6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1.85185E-6 L 0.0125 -0.45162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5" y="-2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FC7AA-8066-4AB6-8523-83CAD1AF7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84BDDE-70BC-4708-BD0B-B0C81BBE2B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237D195-6271-472F-84E0-AD0B503ECB74}"/>
              </a:ext>
            </a:extLst>
          </p:cNvPr>
          <p:cNvSpPr/>
          <p:nvPr/>
        </p:nvSpPr>
        <p:spPr>
          <a:xfrm>
            <a:off x="129474" y="202300"/>
            <a:ext cx="11951936" cy="6505997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2" descr="สมุดบันทึก คอมพิวเตอร์ แล็ปท็อป - กราฟิกแบบเวกเตอร์ฟรีบน Pixabay">
            <a:extLst>
              <a:ext uri="{FF2B5EF4-FFF2-40B4-BE49-F238E27FC236}">
                <a16:creationId xmlns:a16="http://schemas.microsoft.com/office/drawing/2014/main" id="{A2D3BF52-E0B8-4DD8-9FB8-4F6BB8E6D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60" y="83426"/>
            <a:ext cx="1898928" cy="1992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คอมพิวเตอร์ตั้งโต๊ะคอมพิวเตอร์ PNG การเก็บภาพสำหรับการดาวน์โหลดฟรี -  crazypng-PNG ภาพฟรีดาวน์โหลด-crazypng-PNG ภาพฟรีดาวน์โหลด">
            <a:extLst>
              <a:ext uri="{FF2B5EF4-FFF2-40B4-BE49-F238E27FC236}">
                <a16:creationId xmlns:a16="http://schemas.microsoft.com/office/drawing/2014/main" id="{33E5B894-C5DA-4EEF-B698-A4097187EA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988" y="73304"/>
            <a:ext cx="2315810" cy="1703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4" descr="Calendar PNG HD | PNG All">
            <a:extLst>
              <a:ext uri="{FF2B5EF4-FFF2-40B4-BE49-F238E27FC236}">
                <a16:creationId xmlns:a16="http://schemas.microsoft.com/office/drawing/2014/main" id="{A06BF5DA-51CB-40A0-85A4-96B076E3DC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1700" y="-45401"/>
            <a:ext cx="2480052" cy="1860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8" descr="Black ปากกาพื้นหลังโปร่งใส | PNG Play">
            <a:extLst>
              <a:ext uri="{FF2B5EF4-FFF2-40B4-BE49-F238E27FC236}">
                <a16:creationId xmlns:a16="http://schemas.microsoft.com/office/drawing/2014/main" id="{790EBBE2-FE1B-423C-9377-D9E7859831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568911">
            <a:off x="1797655" y="5665702"/>
            <a:ext cx="3212648" cy="1425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6" descr="Telephone Png Hd, Resolution:1500x1200 HD Png Download - CPPNG.com">
            <a:extLst>
              <a:ext uri="{FF2B5EF4-FFF2-40B4-BE49-F238E27FC236}">
                <a16:creationId xmlns:a16="http://schemas.microsoft.com/office/drawing/2014/main" id="{E581A105-BE17-408F-A275-48C387743B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512" y="4337006"/>
            <a:ext cx="2271013" cy="1816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4" descr="Clip Art Free Email Clipart Mail Logo - Email Png Transparent Png  (#1165243) - PinClipart">
            <a:extLst>
              <a:ext uri="{FF2B5EF4-FFF2-40B4-BE49-F238E27FC236}">
                <a16:creationId xmlns:a16="http://schemas.microsoft.com/office/drawing/2014/main" id="{19B5D044-32A7-4876-9CA6-5519902F19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156" b="92886" l="10000" r="90000">
                        <a14:foregroundMark x1="39886" y1="12175" x2="48523" y2="9713"/>
                        <a14:foregroundMark x1="48523" y1="9713" x2="57273" y2="16416"/>
                        <a14:foregroundMark x1="57273" y1="16416" x2="68864" y2="20383"/>
                        <a14:foregroundMark x1="68864" y1="20383" x2="63636" y2="15048"/>
                        <a14:foregroundMark x1="63636" y1="15048" x2="45114" y2="8071"/>
                        <a14:foregroundMark x1="45114" y1="8071" x2="40682" y2="10260"/>
                        <a14:foregroundMark x1="59886" y1="7661" x2="67273" y2="6703"/>
                        <a14:foregroundMark x1="67273" y1="6703" x2="68409" y2="12175"/>
                        <a14:foregroundMark x1="44432" y1="6156" x2="51591" y2="9439"/>
                        <a14:foregroundMark x1="51591" y1="9439" x2="51818" y2="10534"/>
                        <a14:foregroundMark x1="29659" y1="92886" x2="35455" y2="88782"/>
                        <a14:foregroundMark x1="35455" y1="88782" x2="34773" y2="89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2540">
            <a:off x="4746135" y="5121592"/>
            <a:ext cx="1856679" cy="154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8" descr="Cell Phone Png Transparent Images – Free PNG Images Vector, PSD, Clipart,  Templates">
            <a:extLst>
              <a:ext uri="{FF2B5EF4-FFF2-40B4-BE49-F238E27FC236}">
                <a16:creationId xmlns:a16="http://schemas.microsoft.com/office/drawing/2014/main" id="{D5CDE252-A950-4FEB-A5F7-B50C7AD96E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245" y="245135"/>
            <a:ext cx="1698451" cy="1698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2" descr="แผ่นจดบันทึก บันทึก ดินสอ - กราฟิกแบบเวกเตอร์ฟรีบน Pixabay">
            <a:extLst>
              <a:ext uri="{FF2B5EF4-FFF2-40B4-BE49-F238E27FC236}">
                <a16:creationId xmlns:a16="http://schemas.microsoft.com/office/drawing/2014/main" id="{FD5C9CA1-3CCE-4C79-B81F-E0BCF88426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8650" y="1933512"/>
            <a:ext cx="1791499" cy="1908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Image result for sms">
            <a:extLst>
              <a:ext uri="{FF2B5EF4-FFF2-40B4-BE49-F238E27FC236}">
                <a16:creationId xmlns:a16="http://schemas.microsoft.com/office/drawing/2014/main" id="{3D96D85E-D92A-47F9-823A-C16F6FD51383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20792266">
            <a:off x="7780367" y="251705"/>
            <a:ext cx="1630410" cy="1565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8" descr="Download PC Mouse PNG Image for Free">
            <a:extLst>
              <a:ext uri="{FF2B5EF4-FFF2-40B4-BE49-F238E27FC236}">
                <a16:creationId xmlns:a16="http://schemas.microsoft.com/office/drawing/2014/main" id="{E9C8F9B9-4BFF-4218-AFDB-E8F588FD11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986" y="4649235"/>
            <a:ext cx="1306841" cy="1064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6" descr="Duden | Formular | Rechtschreibung, Bedeutung, Definition, Herkunft">
            <a:extLst>
              <a:ext uri="{FF2B5EF4-FFF2-40B4-BE49-F238E27FC236}">
                <a16:creationId xmlns:a16="http://schemas.microsoft.com/office/drawing/2014/main" id="{D6D13D76-785E-462D-9A64-98C05794A3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265" y="2836566"/>
            <a:ext cx="1922083" cy="1441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2" descr="หน้าจอ PNG | PNG Mart">
            <a:extLst>
              <a:ext uri="{FF2B5EF4-FFF2-40B4-BE49-F238E27FC236}">
                <a16:creationId xmlns:a16="http://schemas.microsoft.com/office/drawing/2014/main" id="{DEF1640C-DEB1-4CFC-956C-BC2036D412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391" y="5369084"/>
            <a:ext cx="1567682" cy="1265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0" descr="เครื่องคิดเลข PNG ดาวน์โหลดภาพชุดฟรี - crazypng-PNG  ภาพฟรีดาวน์โหลด-crazypng-PNG ภาพฟรีดาวน์โหลด">
            <a:extLst>
              <a:ext uri="{FF2B5EF4-FFF2-40B4-BE49-F238E27FC236}">
                <a16:creationId xmlns:a16="http://schemas.microsoft.com/office/drawing/2014/main" id="{06837060-7295-48A3-9A0F-EAF99A4C5B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30834">
            <a:off x="2808714" y="2257242"/>
            <a:ext cx="1958254" cy="1694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 descr="Image result for restaurant bill">
            <a:extLst>
              <a:ext uri="{FF2B5EF4-FFF2-40B4-BE49-F238E27FC236}">
                <a16:creationId xmlns:a16="http://schemas.microsoft.com/office/drawing/2014/main" id="{F16BDCC0-BBE4-46E0-832C-1E7501BE0D5D}"/>
              </a:ext>
            </a:extLst>
          </p:cNvPr>
          <p:cNvPicPr/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00725" y="4782498"/>
            <a:ext cx="1001663" cy="17557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10" descr="เครื่องพิมพ์ PNG ภาพสำหรับการดาวน์โหลดฟรี - crazypng-PNG  ภาพฟรีดาวน์โหลด-crazypng-PNG ภาพฟรีดาวน์โหลด">
            <a:extLst>
              <a:ext uri="{FF2B5EF4-FFF2-40B4-BE49-F238E27FC236}">
                <a16:creationId xmlns:a16="http://schemas.microsoft.com/office/drawing/2014/main" id="{8D86F510-876D-4064-8E69-446E24B5B2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9930" y="2140142"/>
            <a:ext cx="1969068" cy="1969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Image result for briefmarke">
            <a:extLst>
              <a:ext uri="{FF2B5EF4-FFF2-40B4-BE49-F238E27FC236}">
                <a16:creationId xmlns:a16="http://schemas.microsoft.com/office/drawing/2014/main" id="{1E00E976-6ED6-48A6-A7B8-86370BDF0200}"/>
              </a:ext>
            </a:extLst>
          </p:cNvPr>
          <p:cNvPicPr/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8058157" y="2571103"/>
            <a:ext cx="1318569" cy="12841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E615661-8447-4D78-BA22-A0D51D1AB782}"/>
              </a:ext>
            </a:extLst>
          </p:cNvPr>
          <p:cNvSpPr txBox="1"/>
          <p:nvPr/>
        </p:nvSpPr>
        <p:spPr>
          <a:xfrm>
            <a:off x="987872" y="319773"/>
            <a:ext cx="1268767" cy="584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Franklin Gothic Demi Cond" panose="020B0706030402020204" pitchFamily="34" charset="0"/>
                <a:cs typeface="Aharoni" pitchFamily="2" charset="-79"/>
              </a:rPr>
              <a:t>Laptop</a:t>
            </a:r>
            <a:endParaRPr lang="th-TH" sz="2400" dirty="0">
              <a:latin typeface="Franklin Gothic Demi Cond" panose="020B07060304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079AB93-CF00-4EE8-B913-395C3928C222}"/>
              </a:ext>
            </a:extLst>
          </p:cNvPr>
          <p:cNvSpPr txBox="1"/>
          <p:nvPr/>
        </p:nvSpPr>
        <p:spPr>
          <a:xfrm>
            <a:off x="3337685" y="717856"/>
            <a:ext cx="1195535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Franklin Gothic Demi Cond" panose="020B0706030402020204" pitchFamily="34" charset="0"/>
                <a:cs typeface="Aharoni" pitchFamily="2" charset="-79"/>
              </a:rPr>
              <a:t>Handy</a:t>
            </a:r>
            <a:endParaRPr lang="th-TH" sz="2400" dirty="0">
              <a:latin typeface="Franklin Gothic Demi Cond" panose="020B07060304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49F3C4A-798A-4D01-9B78-37E6FF22CA93}"/>
              </a:ext>
            </a:extLst>
          </p:cNvPr>
          <p:cNvSpPr txBox="1"/>
          <p:nvPr/>
        </p:nvSpPr>
        <p:spPr>
          <a:xfrm>
            <a:off x="4978226" y="1425999"/>
            <a:ext cx="1790569" cy="584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Franklin Gothic Demi Cond" panose="020B0706030402020204" pitchFamily="34" charset="0"/>
                <a:cs typeface="Aharoni" pitchFamily="2" charset="-79"/>
              </a:rPr>
              <a:t>Computer</a:t>
            </a:r>
            <a:endParaRPr lang="th-TH" sz="2400" dirty="0">
              <a:latin typeface="Franklin Gothic Demi Cond" panose="020B07060304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7DB0B3A-6547-4166-9125-DDD7061C280F}"/>
              </a:ext>
            </a:extLst>
          </p:cNvPr>
          <p:cNvSpPr txBox="1"/>
          <p:nvPr/>
        </p:nvSpPr>
        <p:spPr>
          <a:xfrm>
            <a:off x="7137127" y="276910"/>
            <a:ext cx="1001330" cy="584775"/>
          </a:xfrm>
          <a:prstGeom prst="rect">
            <a:avLst/>
          </a:prstGeom>
          <a:solidFill>
            <a:srgbClr val="FF9999"/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Franklin Gothic Demi Cond" panose="020B0706030402020204" pitchFamily="34" charset="0"/>
                <a:cs typeface="Aharoni" pitchFamily="2" charset="-79"/>
              </a:rPr>
              <a:t>SMS</a:t>
            </a:r>
            <a:endParaRPr lang="th-TH" sz="2400" dirty="0">
              <a:latin typeface="Franklin Gothic Demi Cond" panose="020B07060304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8DD6EE0-2982-44FF-87D3-D0DC3FFF723E}"/>
              </a:ext>
            </a:extLst>
          </p:cNvPr>
          <p:cNvSpPr txBox="1"/>
          <p:nvPr/>
        </p:nvSpPr>
        <p:spPr>
          <a:xfrm>
            <a:off x="9942184" y="1176829"/>
            <a:ext cx="1630691" cy="584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Franklin Gothic Demi Cond" panose="020B0706030402020204" pitchFamily="34" charset="0"/>
                <a:cs typeface="Aharoni" pitchFamily="2" charset="-79"/>
              </a:rPr>
              <a:t>Kalender</a:t>
            </a:r>
            <a:endParaRPr lang="th-TH" sz="2400" dirty="0">
              <a:latin typeface="Franklin Gothic Demi Cond" panose="020B07060304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1D3E6A0-E6A8-4344-A147-0A11B76F74DA}"/>
              </a:ext>
            </a:extLst>
          </p:cNvPr>
          <p:cNvSpPr txBox="1"/>
          <p:nvPr/>
        </p:nvSpPr>
        <p:spPr>
          <a:xfrm>
            <a:off x="397858" y="2374108"/>
            <a:ext cx="1615776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Franklin Gothic Demi Cond" panose="020B0706030402020204" pitchFamily="34" charset="0"/>
                <a:cs typeface="Aharoni" pitchFamily="2" charset="-79"/>
              </a:rPr>
              <a:t>Formular</a:t>
            </a:r>
            <a:endParaRPr lang="th-TH" sz="2400" dirty="0">
              <a:latin typeface="Franklin Gothic Demi Cond" panose="020B07060304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705B9F9-2297-4D62-8357-73DFA1B20170}"/>
              </a:ext>
            </a:extLst>
          </p:cNvPr>
          <p:cNvSpPr txBox="1"/>
          <p:nvPr/>
        </p:nvSpPr>
        <p:spPr>
          <a:xfrm>
            <a:off x="2422813" y="3440825"/>
            <a:ext cx="2684423" cy="584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Franklin Gothic Demi Cond" panose="020B0706030402020204" pitchFamily="34" charset="0"/>
                <a:cs typeface="Aharoni" pitchFamily="2" charset="-79"/>
              </a:rPr>
              <a:t>Taschenrechner</a:t>
            </a:r>
            <a:endParaRPr lang="th-TH" sz="2400" dirty="0">
              <a:latin typeface="Franklin Gothic Demi Cond" panose="020B07060304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0A7CBCC-7FE9-4CCA-B1A7-9291BA3A5ABB}"/>
              </a:ext>
            </a:extLst>
          </p:cNvPr>
          <p:cNvSpPr txBox="1"/>
          <p:nvPr/>
        </p:nvSpPr>
        <p:spPr>
          <a:xfrm>
            <a:off x="5157700" y="2378991"/>
            <a:ext cx="1424076" cy="584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Franklin Gothic Demi Cond" panose="020B0706030402020204" pitchFamily="34" charset="0"/>
                <a:cs typeface="Aharoni" pitchFamily="2" charset="-79"/>
              </a:rPr>
              <a:t>Drucker</a:t>
            </a:r>
            <a:endParaRPr lang="th-TH" sz="2400" dirty="0">
              <a:latin typeface="Franklin Gothic Demi Cond" panose="020B07060304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D7F880D-8688-4380-ACCE-87AAF469DD41}"/>
              </a:ext>
            </a:extLst>
          </p:cNvPr>
          <p:cNvSpPr txBox="1"/>
          <p:nvPr/>
        </p:nvSpPr>
        <p:spPr>
          <a:xfrm>
            <a:off x="7692116" y="2070636"/>
            <a:ext cx="1950013" cy="584775"/>
          </a:xfrm>
          <a:prstGeom prst="rect">
            <a:avLst/>
          </a:prstGeom>
          <a:solidFill>
            <a:srgbClr val="FF9999"/>
          </a:solidFill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Franklin Gothic Demi Cond" panose="020B0706030402020204" pitchFamily="34" charset="0"/>
                <a:cs typeface="Aharoni" pitchFamily="2" charset="-79"/>
              </a:rPr>
              <a:t>Briefmarke</a:t>
            </a:r>
            <a:endParaRPr lang="th-TH" sz="2400" dirty="0">
              <a:latin typeface="Franklin Gothic Demi Cond" panose="020B07060304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22D63D5-AC50-4B48-9032-0D19792ECBF4}"/>
              </a:ext>
            </a:extLst>
          </p:cNvPr>
          <p:cNvSpPr txBox="1"/>
          <p:nvPr/>
        </p:nvSpPr>
        <p:spPr>
          <a:xfrm>
            <a:off x="10047074" y="3671666"/>
            <a:ext cx="1896661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Franklin Gothic Demi Cond" panose="020B0706030402020204" pitchFamily="34" charset="0"/>
                <a:cs typeface="Aharoni" pitchFamily="2" charset="-79"/>
              </a:rPr>
              <a:t>Notizbuch</a:t>
            </a:r>
            <a:endParaRPr lang="th-TH" sz="2400" dirty="0">
              <a:latin typeface="Franklin Gothic Demi Cond" panose="020B07060304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D4B5A33-7ABD-4DA0-9FB9-8EAFEFDEAB4F}"/>
              </a:ext>
            </a:extLst>
          </p:cNvPr>
          <p:cNvSpPr txBox="1"/>
          <p:nvPr/>
        </p:nvSpPr>
        <p:spPr>
          <a:xfrm>
            <a:off x="602120" y="4699208"/>
            <a:ext cx="1754282" cy="584775"/>
          </a:xfrm>
          <a:prstGeom prst="rect">
            <a:avLst/>
          </a:prstGeom>
          <a:solidFill>
            <a:srgbClr val="FF9999"/>
          </a:solidFill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Franklin Gothic Demi Cond" panose="020B0706030402020204" pitchFamily="34" charset="0"/>
                <a:cs typeface="Aharoni" pitchFamily="2" charset="-79"/>
              </a:rPr>
              <a:t>Rechnung</a:t>
            </a:r>
            <a:endParaRPr lang="th-TH" sz="2400" dirty="0">
              <a:latin typeface="Franklin Gothic Demi Cond" panose="020B07060304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05661A7-B61C-42B1-A2FD-F8FA45E762BB}"/>
              </a:ext>
            </a:extLst>
          </p:cNvPr>
          <p:cNvSpPr txBox="1"/>
          <p:nvPr/>
        </p:nvSpPr>
        <p:spPr>
          <a:xfrm>
            <a:off x="4420770" y="4610185"/>
            <a:ext cx="1041795" cy="584775"/>
          </a:xfrm>
          <a:prstGeom prst="rect">
            <a:avLst/>
          </a:prstGeom>
          <a:solidFill>
            <a:srgbClr val="FF9999"/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Franklin Gothic Demi Cond" panose="020B0706030402020204" pitchFamily="34" charset="0"/>
                <a:cs typeface="Aharoni" pitchFamily="2" charset="-79"/>
              </a:rPr>
              <a:t>Maus</a:t>
            </a:r>
            <a:endParaRPr lang="th-TH" sz="2400" dirty="0">
              <a:latin typeface="Franklin Gothic Demi Cond" panose="020B07060304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6AC70FB-388E-40E1-AF17-00FB06FF5EE0}"/>
              </a:ext>
            </a:extLst>
          </p:cNvPr>
          <p:cNvSpPr txBox="1"/>
          <p:nvPr/>
        </p:nvSpPr>
        <p:spPr>
          <a:xfrm>
            <a:off x="2250791" y="5524458"/>
            <a:ext cx="812327" cy="584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Franklin Gothic Demi Cond" panose="020B0706030402020204" pitchFamily="34" charset="0"/>
                <a:cs typeface="Aharoni" pitchFamily="2" charset="-79"/>
              </a:rPr>
              <a:t>Kuli</a:t>
            </a:r>
            <a:endParaRPr lang="th-TH" sz="2400" dirty="0">
              <a:latin typeface="Franklin Gothic Demi Cond" panose="020B07060304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4A134A3-5312-475D-B2BA-BAA16FEBBC0E}"/>
              </a:ext>
            </a:extLst>
          </p:cNvPr>
          <p:cNvSpPr txBox="1"/>
          <p:nvPr/>
        </p:nvSpPr>
        <p:spPr>
          <a:xfrm>
            <a:off x="5645238" y="6156478"/>
            <a:ext cx="1184671" cy="584775"/>
          </a:xfrm>
          <a:prstGeom prst="rect">
            <a:avLst/>
          </a:prstGeom>
          <a:solidFill>
            <a:srgbClr val="FF9999"/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Franklin Gothic Demi Cond" panose="020B0706030402020204" pitchFamily="34" charset="0"/>
                <a:cs typeface="Aharoni" pitchFamily="2" charset="-79"/>
              </a:rPr>
              <a:t>E-Mail</a:t>
            </a:r>
            <a:endParaRPr lang="th-TH" sz="2400" dirty="0">
              <a:latin typeface="Franklin Gothic Demi Cond" panose="020B07060304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3B4B99E-8BCE-479B-A784-1DF3A6431C3E}"/>
              </a:ext>
            </a:extLst>
          </p:cNvPr>
          <p:cNvSpPr txBox="1"/>
          <p:nvPr/>
        </p:nvSpPr>
        <p:spPr>
          <a:xfrm>
            <a:off x="7419844" y="5949135"/>
            <a:ext cx="1901142" cy="584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Franklin Gothic Demi Cond" panose="020B0706030402020204" pitchFamily="34" charset="0"/>
                <a:cs typeface="Aharoni" pitchFamily="2" charset="-79"/>
              </a:rPr>
              <a:t>Bildschirm</a:t>
            </a:r>
            <a:endParaRPr lang="th-TH" sz="2400" dirty="0">
              <a:latin typeface="Franklin Gothic Demi Cond" panose="020B07060304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26CBF0D-4648-429D-9488-B30949CEE334}"/>
              </a:ext>
            </a:extLst>
          </p:cNvPr>
          <p:cNvSpPr txBox="1"/>
          <p:nvPr/>
        </p:nvSpPr>
        <p:spPr>
          <a:xfrm>
            <a:off x="10701252" y="5839889"/>
            <a:ext cx="1361274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Franklin Gothic Demi Cond" panose="020B0706030402020204" pitchFamily="34" charset="0"/>
                <a:cs typeface="Aharoni" pitchFamily="2" charset="-79"/>
              </a:rPr>
              <a:t>Telefon</a:t>
            </a:r>
            <a:endParaRPr lang="th-TH" sz="2400" dirty="0">
              <a:latin typeface="Franklin Gothic Demi Cond" panose="020B07060304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DA2C0F6-15FB-4632-8EB3-F32B15930F96}"/>
              </a:ext>
            </a:extLst>
          </p:cNvPr>
          <p:cNvSpPr txBox="1"/>
          <p:nvPr/>
        </p:nvSpPr>
        <p:spPr>
          <a:xfrm>
            <a:off x="1652705" y="6211737"/>
            <a:ext cx="867848" cy="584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Franklin Gothic Demi Cond" panose="020B0706030402020204" pitchFamily="34" charset="0"/>
                <a:cs typeface="Aharoni" pitchFamily="2" charset="-79"/>
              </a:rPr>
              <a:t>Stift</a:t>
            </a:r>
            <a:endParaRPr lang="th-TH" sz="2400" dirty="0">
              <a:latin typeface="Franklin Gothic Demi Cond" panose="020B0706030402020204" pitchFamily="34" charset="0"/>
            </a:endParaRPr>
          </a:p>
        </p:txBody>
      </p:sp>
      <p:pic>
        <p:nvPicPr>
          <p:cNvPr id="38" name="Picture 2" descr="Termine › Joerg Schimeck-Brede">
            <a:extLst>
              <a:ext uri="{FF2B5EF4-FFF2-40B4-BE49-F238E27FC236}">
                <a16:creationId xmlns:a16="http://schemas.microsoft.com/office/drawing/2014/main" id="{0F8F21C7-368D-467C-B2E7-2793CC4D9C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117"/>
          <a:stretch/>
        </p:blipFill>
        <p:spPr bwMode="auto">
          <a:xfrm>
            <a:off x="6292760" y="4199077"/>
            <a:ext cx="1630984" cy="11065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6A84CD8C-60B3-47FC-A687-B9EBD37EE39B}"/>
              </a:ext>
            </a:extLst>
          </p:cNvPr>
          <p:cNvSpPr txBox="1"/>
          <p:nvPr/>
        </p:nvSpPr>
        <p:spPr>
          <a:xfrm>
            <a:off x="7861267" y="4406820"/>
            <a:ext cx="1361274" cy="584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Franklin Gothic Demi Cond" panose="020B0706030402020204" pitchFamily="34" charset="0"/>
                <a:cs typeface="Aharoni" pitchFamily="2" charset="-79"/>
              </a:rPr>
              <a:t>Termin</a:t>
            </a:r>
            <a:endParaRPr lang="th-TH" sz="2400" dirty="0"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4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355</Words>
  <Application>Microsoft Office PowerPoint</Application>
  <PresentationFormat>แบบจอกว้าง</PresentationFormat>
  <Paragraphs>122</Paragraphs>
  <Slides>20</Slides>
  <Notes>0</Notes>
  <HiddenSlides>0</HiddenSlides>
  <MMClips>1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20</vt:i4>
      </vt:variant>
    </vt:vector>
  </HeadingPairs>
  <TitlesOfParts>
    <vt:vector size="27" baseType="lpstr">
      <vt:lpstr>Arial</vt:lpstr>
      <vt:lpstr>Berlin Sans FB Demi</vt:lpstr>
      <vt:lpstr>Calibri</vt:lpstr>
      <vt:lpstr>Calibri Light</vt:lpstr>
      <vt:lpstr>Franklin Gothic Demi Cond</vt:lpstr>
      <vt:lpstr>Ink Free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Taronoi Vivy</cp:lastModifiedBy>
  <cp:revision>5</cp:revision>
  <dcterms:created xsi:type="dcterms:W3CDTF">2022-04-14T07:22:14Z</dcterms:created>
  <dcterms:modified xsi:type="dcterms:W3CDTF">2024-01-24T02:02:49Z</dcterms:modified>
</cp:coreProperties>
</file>