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8" r:id="rId3"/>
    <p:sldId id="285" r:id="rId4"/>
    <p:sldId id="262" r:id="rId5"/>
    <p:sldId id="281" r:id="rId6"/>
    <p:sldId id="260" r:id="rId7"/>
    <p:sldId id="259" r:id="rId8"/>
    <p:sldId id="28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3E0A7-CF13-4953-B918-7C6D97EDB3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0563AE-22E4-469E-95AE-AC478F83BA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7B8BA6-F50D-45EC-96F6-00C07583A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2636-32AF-4B29-A094-FE4D189F4456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8585B2-D75D-4833-A953-7F970129B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92A96E-CED4-4B90-96CB-D6B5D3EDD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73D60-B758-4BFE-9BE6-A0EFF86C0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817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C7A7F-3244-4C9D-8FED-82E67B074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3A01B-6B37-44A8-88EE-B6C77E48F8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675887-AD9E-4DDF-A62A-279AD6AAC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2636-32AF-4B29-A094-FE4D189F4456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C2E0EF-F07F-4623-81CE-BDBDE946A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CE2617-D903-44A6-97B3-6BC3AA862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73D60-B758-4BFE-9BE6-A0EFF86C0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68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E398A-4522-421D-BCD9-D48E2F72E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E81156-87D4-4E37-9A89-A2B60E1396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22D156-151D-42CF-89BD-23AE326D7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2636-32AF-4B29-A094-FE4D189F4456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300792-3350-4298-875F-67660DC0A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F77043-DCE6-4F4E-87FD-A24283B2E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73D60-B758-4BFE-9BE6-A0EFF86C0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303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7A219-E596-460F-BDD3-258DA3B87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D86FC-97A5-4122-BFC1-806C56C388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849A01-DD48-4BC8-8B4A-401AD47427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497420-4AFD-4310-9473-6555D8D76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2636-32AF-4B29-A094-FE4D189F4456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A771D9-840B-4763-9B77-03473F23F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2BFBEF-101F-4829-B75B-DE1AB6C86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73D60-B758-4BFE-9BE6-A0EFF86C0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758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BC757-366D-4A39-9E66-0811E5A03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041E4D-0230-475F-B097-8C771BEA09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369043-87DD-4BC8-84F3-B740CAD1B1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1BDBB0-EE2F-4AA5-93F8-2988D461D7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84396E-A6A8-47CF-89F7-B94E03D966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64354B-C2DA-41EC-922D-6E8EFBE49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2636-32AF-4B29-A094-FE4D189F4456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3E031B-AB6E-4F06-98A6-25AFB0BE0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7020A6-D9D4-4BA1-B528-0BA284990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73D60-B758-4BFE-9BE6-A0EFF86C0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424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9DF71-840D-42B8-A468-DDCFB5D07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D32FA3-92B2-44BF-9332-EFA68D6F2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2636-32AF-4B29-A094-FE4D189F4456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954DF8-B1BD-48CD-93A5-FD3F97FF9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3F0196-F9F8-4F36-9531-446C1297B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73D60-B758-4BFE-9BE6-A0EFF86C0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269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09DAE6-0057-44FE-8A31-1E0DE50C5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2636-32AF-4B29-A094-FE4D189F4456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7F7A0E-7BBE-462D-B90C-8B43FAD5E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24620B-E94F-485D-A56B-6731CA6F0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73D60-B758-4BFE-9BE6-A0EFF86C0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25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7E896-E721-4A25-9A81-B304CCA0E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CD6B4-54B4-4C54-B9FB-4216F48B8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0D3CC7-8E48-4FC8-B1C1-3642208E26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69ABBD-80A4-4540-87F8-B3E61EF69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2636-32AF-4B29-A094-FE4D189F4456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8CDFF9-2235-40F6-A3C4-7113AFAAD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4314E7-4527-4FCC-9196-FC0F899D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73D60-B758-4BFE-9BE6-A0EFF86C0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361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22DCC-56EC-4F5D-9F07-8051C1B94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081C1A-B97C-4D73-8AD4-CF88C73F41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553D74-5BC4-4787-81D6-20470A4C9D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9E8614-9DFA-4525-BFEA-01D809D72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2636-32AF-4B29-A094-FE4D189F4456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F2D851-3BAF-47B6-B22B-0D97AED9E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EF0367-DC4F-481D-B8B6-D4B98D38F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73D60-B758-4BFE-9BE6-A0EFF86C0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099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E1F79-F735-49A7-A625-C418F5DCD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35D1E9-8A5F-4220-8839-C38C2E2B99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0D1C8-59F7-465D-AA55-3A1EE4F4D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2636-32AF-4B29-A094-FE4D189F4456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EAB55D-8097-49D7-BB4A-B61EE5D76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F6871-487C-44F7-B381-04CC1352C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73D60-B758-4BFE-9BE6-A0EFF86C0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947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5FD738-8DF0-4AC9-A9B5-DBC4801C71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86E264-D7CD-4260-842C-99D3F52357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76639A-D22D-471B-AFBD-90418A7B9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2636-32AF-4B29-A094-FE4D189F4456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51775-DA4E-4594-8452-9E2A663FB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6C4D81-3A4A-4BD3-A3E6-DC208D625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73D60-B758-4BFE-9BE6-A0EFF86C0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839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B334F2-A54A-4792-B9AA-463DDF9AF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B99099-5154-4FFA-A585-1760DE82E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B5C896-AF7A-448A-8797-10C005A0E7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32636-32AF-4B29-A094-FE4D189F4456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F9361-4541-40D8-977D-76F840538C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E494B2-CECA-448F-B3AE-F3250BA370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173D60-B758-4BFE-9BE6-A0EFF86C0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957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microsoft.com/office/2007/relationships/hdphoto" Target="../media/hdphoto6.wdp"/><Relationship Id="rId3" Type="http://schemas.microsoft.com/office/2007/relationships/hdphoto" Target="../media/hdphoto4.wdp"/><Relationship Id="rId7" Type="http://schemas.microsoft.com/office/2007/relationships/hdphoto" Target="../media/hdphoto5.wdp"/><Relationship Id="rId12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3.png"/><Relationship Id="rId5" Type="http://schemas.openxmlformats.org/officeDocument/2006/relationships/image" Target="../media/image8.png"/><Relationship Id="rId10" Type="http://schemas.openxmlformats.org/officeDocument/2006/relationships/image" Target="../media/image12.png"/><Relationship Id="rId4" Type="http://schemas.openxmlformats.org/officeDocument/2006/relationships/image" Target="../media/image7.png"/><Relationship Id="rId9" Type="http://schemas.openxmlformats.org/officeDocument/2006/relationships/image" Target="../media/image11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4.png"/><Relationship Id="rId3" Type="http://schemas.microsoft.com/office/2007/relationships/hdphoto" Target="../media/hdphoto4.wdp"/><Relationship Id="rId7" Type="http://schemas.openxmlformats.org/officeDocument/2006/relationships/image" Target="../media/image7.png"/><Relationship Id="rId12" Type="http://schemas.microsoft.com/office/2007/relationships/hdphoto" Target="../media/hdphoto5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9.png"/><Relationship Id="rId5" Type="http://schemas.openxmlformats.org/officeDocument/2006/relationships/image" Target="../media/image11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14" Type="http://schemas.microsoft.com/office/2007/relationships/hdphoto" Target="../media/hdphoto6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1D169-51F0-44CA-86F6-E0194F7291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B4BADA-08DF-4D04-9691-6422CBBB02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A84020-012D-4187-A624-E8CC8E65D130}"/>
              </a:ext>
            </a:extLst>
          </p:cNvPr>
          <p:cNvSpPr/>
          <p:nvPr/>
        </p:nvSpPr>
        <p:spPr>
          <a:xfrm>
            <a:off x="163629" y="192505"/>
            <a:ext cx="11867950" cy="6535554"/>
          </a:xfrm>
          <a:prstGeom prst="rect">
            <a:avLst/>
          </a:prstGeom>
          <a:solidFill>
            <a:srgbClr val="FCE4E8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290D45-82E6-48DC-9CDC-6DD3424EF7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7816" t="22316" r="14184" b="13123"/>
          <a:stretch/>
        </p:blipFill>
        <p:spPr>
          <a:xfrm>
            <a:off x="3742686" y="387308"/>
            <a:ext cx="8449314" cy="39921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2864F6-15E5-44BB-8BED-E8AC82894F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053" t="23333" r="24842" b="12842"/>
          <a:stretch/>
        </p:blipFill>
        <p:spPr>
          <a:xfrm>
            <a:off x="72960" y="361680"/>
            <a:ext cx="3582265" cy="401781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4A926F5-37F2-4C45-8377-5E66FE89ED53}"/>
              </a:ext>
            </a:extLst>
          </p:cNvPr>
          <p:cNvSpPr/>
          <p:nvPr/>
        </p:nvSpPr>
        <p:spPr>
          <a:xfrm>
            <a:off x="4206240" y="1030288"/>
            <a:ext cx="6121667" cy="442377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BBB12D-CC07-4F45-A573-B9E05A2A496F}"/>
              </a:ext>
            </a:extLst>
          </p:cNvPr>
          <p:cNvSpPr/>
          <p:nvPr/>
        </p:nvSpPr>
        <p:spPr>
          <a:xfrm>
            <a:off x="5831306" y="1986606"/>
            <a:ext cx="5892266" cy="442377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8A5179-7BAD-45E8-B6D2-69772634498B}"/>
              </a:ext>
            </a:extLst>
          </p:cNvPr>
          <p:cNvSpPr/>
          <p:nvPr/>
        </p:nvSpPr>
        <p:spPr>
          <a:xfrm>
            <a:off x="7561971" y="4491948"/>
            <a:ext cx="3417154" cy="70788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000" b="1" dirty="0">
                <a:ln w="11430">
                  <a:solidFill>
                    <a:schemeClr val="tx1"/>
                  </a:solidFill>
                </a:ln>
              </a:rPr>
              <a:t>Ja/</a:t>
            </a:r>
            <a:r>
              <a:rPr lang="en-US" sz="4000" b="1" dirty="0" err="1">
                <a:ln w="11430">
                  <a:solidFill>
                    <a:schemeClr val="tx1"/>
                  </a:solidFill>
                </a:ln>
              </a:rPr>
              <a:t>Nein-Fragen</a:t>
            </a:r>
            <a:endParaRPr lang="en-US" sz="4000" b="1" dirty="0">
              <a:ln w="11430">
                <a:solidFill>
                  <a:schemeClr val="tx1"/>
                </a:solidFill>
              </a:ln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F7173B-82EE-4947-B550-8D47F086ABBF}"/>
              </a:ext>
            </a:extLst>
          </p:cNvPr>
          <p:cNvSpPr/>
          <p:nvPr/>
        </p:nvSpPr>
        <p:spPr>
          <a:xfrm>
            <a:off x="1967294" y="4565319"/>
            <a:ext cx="2238946" cy="70788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000" b="1" dirty="0">
                <a:ln w="11430">
                  <a:solidFill>
                    <a:schemeClr val="tx1"/>
                  </a:solidFill>
                </a:ln>
              </a:rPr>
              <a:t>W-</a:t>
            </a:r>
            <a:r>
              <a:rPr lang="en-US" sz="4000" b="1" dirty="0" err="1">
                <a:ln w="11430">
                  <a:solidFill>
                    <a:schemeClr val="tx1"/>
                  </a:solidFill>
                </a:ln>
              </a:rPr>
              <a:t>Fragen</a:t>
            </a:r>
            <a:endParaRPr lang="en-US" sz="4000" b="1" dirty="0">
              <a:ln w="11430">
                <a:solidFill>
                  <a:schemeClr val="tx1"/>
                </a:solidFill>
              </a:ln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4A74195-245C-4656-BCAA-1C3C6F8ACF1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932" t="33200" r="31992" b="59646"/>
          <a:stretch/>
        </p:blipFill>
        <p:spPr>
          <a:xfrm>
            <a:off x="5831306" y="5349875"/>
            <a:ext cx="6074374" cy="442377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C4095F7-EBBE-4B65-8503-4472D35A9EA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253" t="49083" r="19337" b="43763"/>
          <a:stretch/>
        </p:blipFill>
        <p:spPr>
          <a:xfrm>
            <a:off x="5975684" y="6028315"/>
            <a:ext cx="5929995" cy="453416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D660B452-21DC-4FE8-BC77-4AE6224B5843}"/>
              </a:ext>
            </a:extLst>
          </p:cNvPr>
          <p:cNvSpPr/>
          <p:nvPr/>
        </p:nvSpPr>
        <p:spPr>
          <a:xfrm>
            <a:off x="5849784" y="5942293"/>
            <a:ext cx="724271" cy="618106"/>
          </a:xfrm>
          <a:prstGeom prst="ellipse">
            <a:avLst/>
          </a:prstGeom>
          <a:noFill/>
          <a:ln w="762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C60A719-76BF-403D-B112-E2732AC5CD39}"/>
              </a:ext>
            </a:extLst>
          </p:cNvPr>
          <p:cNvSpPr/>
          <p:nvPr/>
        </p:nvSpPr>
        <p:spPr>
          <a:xfrm>
            <a:off x="5831306" y="5293713"/>
            <a:ext cx="617620" cy="569912"/>
          </a:xfrm>
          <a:prstGeom prst="ellipse">
            <a:avLst/>
          </a:prstGeom>
          <a:noFill/>
          <a:ln w="762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4750C96-64DE-4063-ADA2-879BDE31BCB5}"/>
              </a:ext>
            </a:extLst>
          </p:cNvPr>
          <p:cNvSpPr/>
          <p:nvPr/>
        </p:nvSpPr>
        <p:spPr>
          <a:xfrm>
            <a:off x="351383" y="5346481"/>
            <a:ext cx="2209707" cy="52322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800" dirty="0" err="1">
                <a:ln w="11430">
                  <a:solidFill>
                    <a:schemeClr val="tx1"/>
                  </a:solidFill>
                </a:ln>
              </a:rPr>
              <a:t>Wer</a:t>
            </a:r>
            <a:r>
              <a:rPr lang="en-US" sz="2800" dirty="0">
                <a:ln w="11430">
                  <a:solidFill>
                    <a:schemeClr val="tx1"/>
                  </a:solidFill>
                </a:ln>
              </a:rPr>
              <a:t>  </a:t>
            </a:r>
            <a:r>
              <a:rPr lang="en-US" sz="2800" dirty="0" err="1">
                <a:ln w="11430">
                  <a:solidFill>
                    <a:schemeClr val="tx1"/>
                  </a:solidFill>
                </a:ln>
              </a:rPr>
              <a:t>ist</a:t>
            </a:r>
            <a:r>
              <a:rPr lang="en-US" sz="2800" dirty="0">
                <a:ln w="11430">
                  <a:solidFill>
                    <a:schemeClr val="tx1"/>
                  </a:solidFill>
                </a:ln>
              </a:rPr>
              <a:t>   das?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0B95F9D-AF0C-40C4-9C58-EBFE06A759CF}"/>
              </a:ext>
            </a:extLst>
          </p:cNvPr>
          <p:cNvSpPr/>
          <p:nvPr/>
        </p:nvSpPr>
        <p:spPr>
          <a:xfrm>
            <a:off x="310507" y="6028888"/>
            <a:ext cx="3939155" cy="52322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800" dirty="0">
                <a:ln w="11430">
                  <a:solidFill>
                    <a:schemeClr val="tx1"/>
                  </a:solidFill>
                </a:ln>
              </a:rPr>
              <a:t>Wie  </a:t>
            </a:r>
            <a:r>
              <a:rPr lang="en-US" sz="2800" dirty="0" err="1">
                <a:ln w="11430">
                  <a:solidFill>
                    <a:schemeClr val="tx1"/>
                  </a:solidFill>
                </a:ln>
              </a:rPr>
              <a:t>heißt</a:t>
            </a:r>
            <a:r>
              <a:rPr lang="en-US" sz="2800" dirty="0">
                <a:ln w="11430">
                  <a:solidFill>
                    <a:schemeClr val="tx1"/>
                  </a:solidFill>
                </a:ln>
              </a:rPr>
              <a:t>  </a:t>
            </a:r>
            <a:r>
              <a:rPr lang="en-US" sz="2800" dirty="0" err="1">
                <a:ln w="11430">
                  <a:solidFill>
                    <a:schemeClr val="tx1"/>
                  </a:solidFill>
                </a:ln>
              </a:rPr>
              <a:t>deine</a:t>
            </a:r>
            <a:r>
              <a:rPr lang="en-US" sz="2800" dirty="0">
                <a:ln w="11430">
                  <a:solidFill>
                    <a:schemeClr val="tx1"/>
                  </a:solidFill>
                </a:ln>
              </a:rPr>
              <a:t> Mutter?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626E4E6-6AB2-42F5-A06F-4C4131A9D07C}"/>
              </a:ext>
            </a:extLst>
          </p:cNvPr>
          <p:cNvSpPr/>
          <p:nvPr/>
        </p:nvSpPr>
        <p:spPr>
          <a:xfrm>
            <a:off x="1133114" y="5302522"/>
            <a:ext cx="565948" cy="611137"/>
          </a:xfrm>
          <a:prstGeom prst="ellipse">
            <a:avLst/>
          </a:prstGeom>
          <a:noFill/>
          <a:ln w="762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4792CE7-43C8-4EA8-94BA-90CC4B65A221}"/>
              </a:ext>
            </a:extLst>
          </p:cNvPr>
          <p:cNvSpPr/>
          <p:nvPr/>
        </p:nvSpPr>
        <p:spPr>
          <a:xfrm>
            <a:off x="1107703" y="5945777"/>
            <a:ext cx="859591" cy="611137"/>
          </a:xfrm>
          <a:prstGeom prst="ellipse">
            <a:avLst/>
          </a:prstGeom>
          <a:noFill/>
          <a:ln w="762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3221590-4DA8-4993-926D-D64CD88F4D2D}"/>
              </a:ext>
            </a:extLst>
          </p:cNvPr>
          <p:cNvSpPr/>
          <p:nvPr/>
        </p:nvSpPr>
        <p:spPr>
          <a:xfrm>
            <a:off x="6096000" y="966520"/>
            <a:ext cx="990600" cy="569912"/>
          </a:xfrm>
          <a:prstGeom prst="ellipse">
            <a:avLst/>
          </a:prstGeom>
          <a:noFill/>
          <a:ln w="762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DF5D297-10A8-4B9E-BB7D-805C12A190C8}"/>
              </a:ext>
            </a:extLst>
          </p:cNvPr>
          <p:cNvSpPr/>
          <p:nvPr/>
        </p:nvSpPr>
        <p:spPr>
          <a:xfrm>
            <a:off x="9336103" y="1966728"/>
            <a:ext cx="1119861" cy="569912"/>
          </a:xfrm>
          <a:prstGeom prst="ellipse">
            <a:avLst/>
          </a:prstGeom>
          <a:noFill/>
          <a:ln w="76200" cap="flat" cmpd="sng" algn="ctr">
            <a:solidFill>
              <a:srgbClr val="FF6699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99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3FEA575-678E-4012-89D3-BBA50BEF3920}"/>
              </a:ext>
            </a:extLst>
          </p:cNvPr>
          <p:cNvSpPr/>
          <p:nvPr/>
        </p:nvSpPr>
        <p:spPr>
          <a:xfrm>
            <a:off x="5502998" y="4825811"/>
            <a:ext cx="565948" cy="569912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Berlin Sans FB Demi" pitchFamily="34" charset="0"/>
              </a:rPr>
              <a:t>1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36F35E8-B313-45CE-8F40-9EB549A1E326}"/>
              </a:ext>
            </a:extLst>
          </p:cNvPr>
          <p:cNvSpPr/>
          <p:nvPr/>
        </p:nvSpPr>
        <p:spPr>
          <a:xfrm>
            <a:off x="1133114" y="4695591"/>
            <a:ext cx="565948" cy="569912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Berlin Sans FB Demi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90229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1D169-51F0-44CA-86F6-E0194F7291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B4BADA-08DF-4D04-9691-6422CBBB02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A84020-012D-4187-A624-E8CC8E65D130}"/>
              </a:ext>
            </a:extLst>
          </p:cNvPr>
          <p:cNvSpPr/>
          <p:nvPr/>
        </p:nvSpPr>
        <p:spPr>
          <a:xfrm>
            <a:off x="163629" y="192505"/>
            <a:ext cx="11867950" cy="6535554"/>
          </a:xfrm>
          <a:prstGeom prst="rect">
            <a:avLst/>
          </a:prstGeom>
          <a:solidFill>
            <a:srgbClr val="FCE4E8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FD66D8-E240-4776-B492-B126BE56AD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657" t="41450" r="13750" b="20724"/>
          <a:stretch/>
        </p:blipFill>
        <p:spPr>
          <a:xfrm>
            <a:off x="81814" y="240980"/>
            <a:ext cx="12028371" cy="30616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E956E6-4AEE-4980-A4D1-5EB60DF1A1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7500" t="46811" r="12500" b="23334"/>
          <a:stretch/>
        </p:blipFill>
        <p:spPr>
          <a:xfrm>
            <a:off x="160421" y="4142833"/>
            <a:ext cx="11786414" cy="24741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BB92284-0117-488E-BE18-7683DD5248F2}"/>
              </a:ext>
            </a:extLst>
          </p:cNvPr>
          <p:cNvSpPr/>
          <p:nvPr/>
        </p:nvSpPr>
        <p:spPr>
          <a:xfrm>
            <a:off x="160421" y="3368788"/>
            <a:ext cx="296427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000" b="1" dirty="0" err="1">
                <a:ln w="11430">
                  <a:solidFill>
                    <a:schemeClr val="tx1"/>
                  </a:solidFill>
                </a:ln>
              </a:rPr>
              <a:t>mein</a:t>
            </a:r>
            <a:r>
              <a:rPr lang="en-US" sz="4000" b="1" dirty="0">
                <a:ln w="11430">
                  <a:solidFill>
                    <a:schemeClr val="tx1"/>
                  </a:solidFill>
                </a:ln>
              </a:rPr>
              <a:t>- / </a:t>
            </a:r>
            <a:r>
              <a:rPr lang="en-US" sz="4000" b="1" dirty="0" err="1">
                <a:ln w="11430">
                  <a:solidFill>
                    <a:schemeClr val="tx1"/>
                  </a:solidFill>
                </a:ln>
              </a:rPr>
              <a:t>dein</a:t>
            </a:r>
            <a:r>
              <a:rPr lang="en-US" sz="4000" b="1" dirty="0">
                <a:ln w="11430">
                  <a:solidFill>
                    <a:schemeClr val="tx1"/>
                  </a:solidFill>
                </a:ln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173898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Rectangle 3"/>
          <p:cNvSpPr/>
          <p:nvPr/>
        </p:nvSpPr>
        <p:spPr>
          <a:xfrm>
            <a:off x="3210327" y="1810848"/>
            <a:ext cx="2867515" cy="4897918"/>
          </a:xfrm>
          <a:prstGeom prst="rect">
            <a:avLst/>
          </a:prstGeom>
          <a:gradFill flip="none" rotWithShape="1">
            <a:gsLst>
              <a:gs pos="0">
                <a:srgbClr val="FF6699">
                  <a:tint val="66000"/>
                  <a:satMod val="160000"/>
                </a:srgbClr>
              </a:gs>
              <a:gs pos="50000">
                <a:srgbClr val="FF6699">
                  <a:tint val="44500"/>
                  <a:satMod val="160000"/>
                </a:srgbClr>
              </a:gs>
              <a:gs pos="100000">
                <a:srgbClr val="FF6699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Rectangle 7"/>
          <p:cNvSpPr/>
          <p:nvPr/>
        </p:nvSpPr>
        <p:spPr>
          <a:xfrm>
            <a:off x="3254301" y="1859557"/>
            <a:ext cx="2278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err="1">
                <a:solidFill>
                  <a:srgbClr val="FF6699"/>
                </a:solidFill>
                <a:latin typeface="Berlin Sans FB Demi" pitchFamily="34" charset="0"/>
              </a:rPr>
              <a:t>deine</a:t>
            </a:r>
            <a:endParaRPr lang="en-US" sz="3600" dirty="0">
              <a:solidFill>
                <a:srgbClr val="FF6699"/>
              </a:solidFill>
              <a:latin typeface="Berlin Sans FB Dem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4665" y="1825625"/>
            <a:ext cx="2996604" cy="4897919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Rectangle 12"/>
          <p:cNvSpPr/>
          <p:nvPr/>
        </p:nvSpPr>
        <p:spPr>
          <a:xfrm>
            <a:off x="117009" y="1835056"/>
            <a:ext cx="152317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dirty="0" err="1">
                <a:solidFill>
                  <a:srgbClr val="00B0F0"/>
                </a:solidFill>
                <a:latin typeface="Berlin Sans FB Demi" pitchFamily="34" charset="0"/>
              </a:rPr>
              <a:t>dein</a:t>
            </a:r>
            <a:endParaRPr lang="en-US" sz="5400" dirty="0">
              <a:solidFill>
                <a:srgbClr val="00B0F0"/>
              </a:solidFill>
              <a:latin typeface="Berlin Sans FB Dem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087761" y="1835056"/>
            <a:ext cx="3000364" cy="4897917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Rectangle 15"/>
          <p:cNvSpPr/>
          <p:nvPr/>
        </p:nvSpPr>
        <p:spPr>
          <a:xfrm>
            <a:off x="9123919" y="1727025"/>
            <a:ext cx="205537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000" dirty="0" err="1">
                <a:solidFill>
                  <a:srgbClr val="FFC000"/>
                </a:solidFill>
                <a:latin typeface="Berlin Sans FB Demi" pitchFamily="34" charset="0"/>
              </a:rPr>
              <a:t>deine</a:t>
            </a:r>
            <a:endParaRPr lang="en-US" sz="6000" dirty="0">
              <a:solidFill>
                <a:srgbClr val="FFC000"/>
              </a:solidFill>
              <a:latin typeface="Berlin Sans FB Demi" pitchFamily="34" charset="0"/>
            </a:endParaRPr>
          </a:p>
        </p:txBody>
      </p:sp>
      <p:sp>
        <p:nvSpPr>
          <p:cNvPr id="19" name="Oval Callout 18"/>
          <p:cNvSpPr/>
          <p:nvPr/>
        </p:nvSpPr>
        <p:spPr>
          <a:xfrm>
            <a:off x="201641" y="249000"/>
            <a:ext cx="5502869" cy="1295400"/>
          </a:xfrm>
          <a:prstGeom prst="wedgeEllipseCallout">
            <a:avLst>
              <a:gd name="adj1" fmla="val -50447"/>
              <a:gd name="adj2" fmla="val 50367"/>
            </a:avLst>
          </a:prstGeom>
          <a:solidFill>
            <a:schemeClr val="bg1">
              <a:lumMod val="85000"/>
            </a:schemeClr>
          </a:solidFill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Berlin Sans FB Demi" pitchFamily="34" charset="0"/>
              </a:rPr>
              <a:t>Ist</a:t>
            </a:r>
            <a:r>
              <a:rPr lang="en-US" sz="5400" dirty="0">
                <a:latin typeface="Berlin Sans FB Demi" pitchFamily="34" charset="0"/>
              </a:rPr>
              <a:t> das….?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C35721D-466D-4C59-A9BE-D82A8DE853C5}"/>
              </a:ext>
            </a:extLst>
          </p:cNvPr>
          <p:cNvSpPr/>
          <p:nvPr/>
        </p:nvSpPr>
        <p:spPr>
          <a:xfrm>
            <a:off x="6156900" y="1816368"/>
            <a:ext cx="2867515" cy="4897919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EC36807-401D-485B-982B-4CBD581C39D7}"/>
              </a:ext>
            </a:extLst>
          </p:cNvPr>
          <p:cNvSpPr/>
          <p:nvPr/>
        </p:nvSpPr>
        <p:spPr>
          <a:xfrm>
            <a:off x="6207808" y="1767224"/>
            <a:ext cx="181973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600" dirty="0" err="1">
                <a:solidFill>
                  <a:srgbClr val="92D050"/>
                </a:solidFill>
                <a:latin typeface="Berlin Sans FB Demi" pitchFamily="34" charset="0"/>
              </a:rPr>
              <a:t>dein</a:t>
            </a:r>
            <a:endParaRPr lang="en-US" sz="6600" dirty="0">
              <a:solidFill>
                <a:srgbClr val="92D050"/>
              </a:solidFill>
              <a:latin typeface="Berlin Sans FB Demi" pitchFamily="34" charset="0"/>
            </a:endParaRPr>
          </a:p>
        </p:txBody>
      </p:sp>
      <p:pic>
        <p:nvPicPr>
          <p:cNvPr id="23" name="Picture 22" descr="8T6oeAeGc.jpg">
            <a:extLst>
              <a:ext uri="{FF2B5EF4-FFF2-40B4-BE49-F238E27FC236}">
                <a16:creationId xmlns:a16="http://schemas.microsoft.com/office/drawing/2014/main" id="{B98DC7D0-45F6-41D8-A5EE-681084BD9A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31375" y1="56250" x2="31375" y2="56250"/>
                        <a14:backgroundMark x1="25313" y1="53583" x2="25313" y2="53583"/>
                        <a14:backgroundMark x1="31563" y1="57250" x2="31563" y2="57250"/>
                      </a14:backgroundRemoval>
                    </a14:imgEffect>
                  </a14:imgLayer>
                </a14:imgProps>
              </a:ext>
            </a:extLst>
          </a:blip>
          <a:srcRect l="46723" t="20007" r="33339" b="53528"/>
          <a:stretch/>
        </p:blipFill>
        <p:spPr>
          <a:xfrm>
            <a:off x="1534188" y="2513891"/>
            <a:ext cx="1099111" cy="1094148"/>
          </a:xfrm>
          <a:prstGeom prst="rect">
            <a:avLst/>
          </a:prstGeom>
        </p:spPr>
      </p:pic>
      <p:pic>
        <p:nvPicPr>
          <p:cNvPr id="24" name="Picture 23" descr="8T6oeAeGc.jpg">
            <a:extLst>
              <a:ext uri="{FF2B5EF4-FFF2-40B4-BE49-F238E27FC236}">
                <a16:creationId xmlns:a16="http://schemas.microsoft.com/office/drawing/2014/main" id="{60A699E7-EC33-4648-A8FC-051F42F358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31375" y1="56250" x2="31375" y2="56250"/>
                        <a14:backgroundMark x1="25313" y1="53583" x2="25313" y2="53583"/>
                        <a14:backgroundMark x1="31563" y1="57250" x2="31563" y2="57250"/>
                        <a14:backgroundMark x1="36063" y1="49500" x2="36063" y2="52917"/>
                        <a14:backgroundMark x1="35250" y1="50250" x2="39188" y2="46667"/>
                        <a14:backgroundMark x1="52125" y1="46667" x2="54688" y2="52083"/>
                      </a14:backgroundRemoval>
                    </a14:imgEffect>
                  </a14:imgLayer>
                </a14:imgProps>
              </a:ext>
            </a:extLst>
          </a:blip>
          <a:srcRect l="34165" t="44130" r="44231" b="30846"/>
          <a:stretch/>
        </p:blipFill>
        <p:spPr>
          <a:xfrm>
            <a:off x="705205" y="4562061"/>
            <a:ext cx="1138509" cy="989080"/>
          </a:xfrm>
          <a:prstGeom prst="rect">
            <a:avLst/>
          </a:prstGeom>
        </p:spPr>
      </p:pic>
      <p:pic>
        <p:nvPicPr>
          <p:cNvPr id="25" name="Picture 24" descr="8T6oeAeGc.jpg">
            <a:extLst>
              <a:ext uri="{FF2B5EF4-FFF2-40B4-BE49-F238E27FC236}">
                <a16:creationId xmlns:a16="http://schemas.microsoft.com/office/drawing/2014/main" id="{23597116-5DB2-45D0-B7ED-4B500260E28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31375" y1="56250" x2="31375" y2="56250"/>
                        <a14:backgroundMark x1="25313" y1="53583" x2="25313" y2="53583"/>
                        <a14:backgroundMark x1="31563" y1="57250" x2="31563" y2="57250"/>
                        <a14:backgroundMark x1="28500" y1="49500" x2="28500" y2="49500"/>
                        <a14:backgroundMark x1="28250" y1="49917" x2="28625" y2="46833"/>
                      </a14:backgroundRemoval>
                    </a14:imgEffect>
                  </a14:imgLayer>
                </a14:imgProps>
              </a:ext>
            </a:extLst>
          </a:blip>
          <a:srcRect l="9861" t="23607" r="71370" b="46688"/>
          <a:stretch/>
        </p:blipFill>
        <p:spPr>
          <a:xfrm>
            <a:off x="328834" y="3152356"/>
            <a:ext cx="1011186" cy="1200329"/>
          </a:xfrm>
          <a:prstGeom prst="rect">
            <a:avLst/>
          </a:prstGeom>
        </p:spPr>
      </p:pic>
      <p:pic>
        <p:nvPicPr>
          <p:cNvPr id="26" name="Picture 8" descr="Uncle Bob - Cartoon, HD Png Download - 515x833(#1747073) - PngFind">
            <a:extLst>
              <a:ext uri="{FF2B5EF4-FFF2-40B4-BE49-F238E27FC236}">
                <a16:creationId xmlns:a16="http://schemas.microsoft.com/office/drawing/2014/main" id="{6FDC9EC2-7BD6-4A07-97B1-03069D894F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314" b="89943" l="10000" r="90000">
                        <a14:foregroundMark x1="42976" y1="7314" x2="53810" y2="11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737" r="30519" b="47835"/>
          <a:stretch/>
        </p:blipFill>
        <p:spPr bwMode="auto">
          <a:xfrm>
            <a:off x="1760928" y="3606208"/>
            <a:ext cx="1045144" cy="1519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 descr="8T6oeAeGc.jpg">
            <a:extLst>
              <a:ext uri="{FF2B5EF4-FFF2-40B4-BE49-F238E27FC236}">
                <a16:creationId xmlns:a16="http://schemas.microsoft.com/office/drawing/2014/main" id="{3260F04C-9824-4947-8005-1619127B1D0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foregroundMark x1="31250" y1="54750" x2="32695" y2="53900"/>
                        <a14:foregroundMark x1="21250" y1="52833" x2="22625" y2="53167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25313" y1="53583" x2="25313" y2="53583"/>
                        <a14:backgroundMark x1="31563" y1="57250" x2="31563" y2="57250"/>
                        <a14:backgroundMark x1="21625" y1="56917" x2="19875" y2="56917"/>
                        <a14:backgroundMark x1="23563" y1="51750" x2="28375" y2="52833"/>
                        <a14:backgroundMark x1="20563" y1="60917" x2="21813" y2="59833"/>
                        <a14:backgroundMark x1="33563" y1="52083" x2="34500" y2="52083"/>
                        <a14:backgroundMark x1="30188" y1="52583" x2="31250" y2="52250"/>
                        <a14:backgroundMark x1="32875" y1="58417" x2="32313" y2="59667"/>
                      </a14:backgroundRemoval>
                    </a14:imgEffect>
                  </a14:imgLayer>
                </a14:imgProps>
              </a:ext>
            </a:extLst>
          </a:blip>
          <a:srcRect l="19448" t="50409" r="64079" b="21726"/>
          <a:stretch/>
        </p:blipFill>
        <p:spPr>
          <a:xfrm>
            <a:off x="1824920" y="5260394"/>
            <a:ext cx="981152" cy="1244769"/>
          </a:xfrm>
          <a:prstGeom prst="rect">
            <a:avLst/>
          </a:prstGeom>
        </p:spPr>
      </p:pic>
      <p:pic>
        <p:nvPicPr>
          <p:cNvPr id="28" name="Picture 27" descr="8T6oeAeGc.jpg">
            <a:extLst>
              <a:ext uri="{FF2B5EF4-FFF2-40B4-BE49-F238E27FC236}">
                <a16:creationId xmlns:a16="http://schemas.microsoft.com/office/drawing/2014/main" id="{102D885A-5178-4336-9F66-DA0C3C6AA7D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31375" y1="56250" x2="31375" y2="56250"/>
                        <a14:backgroundMark x1="25313" y1="53583" x2="25313" y2="53583"/>
                        <a14:backgroundMark x1="31563" y1="57250" x2="31563" y2="57250"/>
                        <a14:backgroundMark x1="86313" y1="45083" x2="86313" y2="45083"/>
                        <a14:backgroundMark x1="85625" y1="44583" x2="87875" y2="45083"/>
                        <a14:backgroundMark x1="84125" y1="45333" x2="87875" y2="45333"/>
                      </a14:backgroundRemoval>
                    </a14:imgEffect>
                  </a14:imgLayer>
                </a14:imgProps>
              </a:ext>
            </a:extLst>
          </a:blip>
          <a:srcRect l="67742" t="22347" r="10475" b="54609"/>
          <a:stretch/>
        </p:blipFill>
        <p:spPr>
          <a:xfrm>
            <a:off x="4575998" y="2736568"/>
            <a:ext cx="1357740" cy="1077217"/>
          </a:xfrm>
          <a:prstGeom prst="rect">
            <a:avLst/>
          </a:prstGeom>
        </p:spPr>
      </p:pic>
      <p:pic>
        <p:nvPicPr>
          <p:cNvPr id="29" name="Picture 28" descr="8T6oeAeGc.jpg">
            <a:extLst>
              <a:ext uri="{FF2B5EF4-FFF2-40B4-BE49-F238E27FC236}">
                <a16:creationId xmlns:a16="http://schemas.microsoft.com/office/drawing/2014/main" id="{FF09609C-2833-4D7D-A125-908804136DF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31375" y1="56250" x2="31375" y2="56250"/>
                        <a14:backgroundMark x1="25313" y1="53583" x2="25313" y2="53583"/>
                        <a14:backgroundMark x1="31563" y1="57250" x2="31563" y2="57250"/>
                      </a14:backgroundRemoval>
                    </a14:imgEffect>
                  </a14:imgLayer>
                </a14:imgProps>
              </a:ext>
            </a:extLst>
          </a:blip>
          <a:srcRect l="29710" t="18926" r="54222" b="54609"/>
          <a:stretch/>
        </p:blipFill>
        <p:spPr>
          <a:xfrm>
            <a:off x="3455866" y="3060617"/>
            <a:ext cx="1056786" cy="130544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9FBE81B-63AD-4611-893E-2EA88CD9CBC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98747" y="3813785"/>
            <a:ext cx="1574460" cy="1574460"/>
          </a:xfrm>
          <a:prstGeom prst="rect">
            <a:avLst/>
          </a:prstGeom>
        </p:spPr>
      </p:pic>
      <p:pic>
        <p:nvPicPr>
          <p:cNvPr id="31" name="Picture 30" descr="8T6oeAeGc.jpg">
            <a:extLst>
              <a:ext uri="{FF2B5EF4-FFF2-40B4-BE49-F238E27FC236}">
                <a16:creationId xmlns:a16="http://schemas.microsoft.com/office/drawing/2014/main" id="{BE5BDD19-1B54-4678-B206-CD988DD3032A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31375" y1="56250" x2="31375" y2="56250"/>
                        <a14:backgroundMark x1="25313" y1="53583" x2="25313" y2="53583"/>
                        <a14:backgroundMark x1="31563" y1="57250" x2="31563" y2="57250"/>
                        <a14:backgroundMark x1="58938" y1="56167" x2="58562" y2="59250"/>
                        <a14:backgroundMark x1="73688" y1="51000" x2="78000" y2="53333"/>
                        <a14:backgroundMark x1="77188" y1="54000" x2="76375" y2="54000"/>
                        <a14:backgroundMark x1="77313" y1="60333" x2="78375" y2="62333"/>
                        <a14:backgroundMark x1="63125" y1="49500" x2="64313" y2="50583"/>
                      </a14:backgroundRemoval>
                    </a14:imgEffect>
                  </a14:imgLayer>
                </a14:imgProps>
              </a:ext>
            </a:extLst>
          </a:blip>
          <a:srcRect l="57119" t="48811" r="21276" b="14372"/>
          <a:stretch/>
        </p:blipFill>
        <p:spPr>
          <a:xfrm>
            <a:off x="3407269" y="4752925"/>
            <a:ext cx="1182168" cy="1510959"/>
          </a:xfrm>
          <a:prstGeom prst="rect">
            <a:avLst/>
          </a:prstGeom>
        </p:spPr>
      </p:pic>
      <p:pic>
        <p:nvPicPr>
          <p:cNvPr id="32" name="Picture 10" descr="รูปลูกแมว PNG, ภาพลูกแมวPSD, ดาวน์โหลดฟรี | Pngtree">
            <a:extLst>
              <a:ext uri="{FF2B5EF4-FFF2-40B4-BE49-F238E27FC236}">
                <a16:creationId xmlns:a16="http://schemas.microsoft.com/office/drawing/2014/main" id="{5E205A4D-6E44-44CA-9BC1-64F0BC3524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8056" b="90000" l="10000" r="90000">
                        <a14:foregroundMark x1="75833" y1="8056" x2="76389" y2="2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327" y="5315375"/>
            <a:ext cx="1335376" cy="133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2" descr="8T6oeAeGc.jpg">
            <a:extLst>
              <a:ext uri="{FF2B5EF4-FFF2-40B4-BE49-F238E27FC236}">
                <a16:creationId xmlns:a16="http://schemas.microsoft.com/office/drawing/2014/main" id="{DA60475D-B06A-417C-AC67-8813821A9AB8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foregroundMark x1="82500" y1="55083" x2="81313" y2="53667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31375" y1="56250" x2="31375" y2="56250"/>
                        <a14:backgroundMark x1="25313" y1="53583" x2="25313" y2="53583"/>
                        <a14:backgroundMark x1="31563" y1="57250" x2="31563" y2="57250"/>
                        <a14:backgroundMark x1="82500" y1="43917" x2="81438" y2="47000"/>
                        <a14:backgroundMark x1="83188" y1="43417" x2="81563" y2="44167"/>
                        <a14:backgroundMark x1="81125" y1="43750" x2="81313" y2="48250"/>
                        <a14:backgroundMark x1="84125" y1="43750" x2="86125" y2="43250"/>
                      </a14:backgroundRemoval>
                    </a14:imgEffect>
                  </a14:imgLayer>
                </a14:imgProps>
              </a:ext>
            </a:extLst>
          </a:blip>
          <a:srcRect l="80614" t="43231" r="8179" b="41646"/>
          <a:stretch/>
        </p:blipFill>
        <p:spPr>
          <a:xfrm>
            <a:off x="7671442" y="2527799"/>
            <a:ext cx="1052949" cy="1065636"/>
          </a:xfrm>
          <a:prstGeom prst="rect">
            <a:avLst/>
          </a:prstGeom>
        </p:spPr>
      </p:pic>
      <p:pic>
        <p:nvPicPr>
          <p:cNvPr id="35" name="Picture 34" descr="8T6oeAeGc.jpg">
            <a:extLst>
              <a:ext uri="{FF2B5EF4-FFF2-40B4-BE49-F238E27FC236}">
                <a16:creationId xmlns:a16="http://schemas.microsoft.com/office/drawing/2014/main" id="{5C767813-B3A1-40ED-9CA4-74102426C6D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foregroundMark x1="31250" y1="54750" x2="32695" y2="53900"/>
                        <a14:foregroundMark x1="21250" y1="52833" x2="22625" y2="53167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25313" y1="53583" x2="25313" y2="53583"/>
                        <a14:backgroundMark x1="31563" y1="57250" x2="31563" y2="57250"/>
                        <a14:backgroundMark x1="21625" y1="56917" x2="19875" y2="56917"/>
                        <a14:backgroundMark x1="23563" y1="51750" x2="28375" y2="52833"/>
                        <a14:backgroundMark x1="20563" y1="60917" x2="21813" y2="59833"/>
                        <a14:backgroundMark x1="33563" y1="52083" x2="34500" y2="52083"/>
                        <a14:backgroundMark x1="30188" y1="52583" x2="31250" y2="52250"/>
                        <a14:backgroundMark x1="32875" y1="58417" x2="32313" y2="59667"/>
                      </a14:backgroundRemoval>
                    </a14:imgEffect>
                  </a14:imgLayer>
                </a14:imgProps>
              </a:ext>
            </a:extLst>
          </a:blip>
          <a:srcRect l="19448" t="50409" r="64079" b="21726"/>
          <a:stretch/>
        </p:blipFill>
        <p:spPr>
          <a:xfrm>
            <a:off x="6326400" y="3275176"/>
            <a:ext cx="1175542" cy="1491388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7FECE97D-4ECC-4FE6-902F-DBB52F32AC74}"/>
              </a:ext>
            </a:extLst>
          </p:cNvPr>
          <p:cNvGrpSpPr/>
          <p:nvPr/>
        </p:nvGrpSpPr>
        <p:grpSpPr>
          <a:xfrm>
            <a:off x="9095363" y="2967497"/>
            <a:ext cx="1194376" cy="787286"/>
            <a:chOff x="4280394" y="2373076"/>
            <a:chExt cx="3198794" cy="2116182"/>
          </a:xfrm>
        </p:grpSpPr>
        <p:pic>
          <p:nvPicPr>
            <p:cNvPr id="37" name="Picture 36" descr="8T6oeAeGc.jpg">
              <a:extLst>
                <a:ext uri="{FF2B5EF4-FFF2-40B4-BE49-F238E27FC236}">
                  <a16:creationId xmlns:a16="http://schemas.microsoft.com/office/drawing/2014/main" id="{C765FB8B-2702-4C9E-8D10-D1CDFBBA7C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28500" y1="49500" x2="28500" y2="49500"/>
                          <a14:backgroundMark x1="28250" y1="49917" x2="28625" y2="46833"/>
                        </a14:backgroundRemoval>
                      </a14:imgEffect>
                    </a14:imgLayer>
                  </a14:imgProps>
                </a:ext>
              </a:extLst>
            </a:blip>
            <a:srcRect l="9861" t="23607" r="71370" b="46688"/>
            <a:stretch/>
          </p:blipFill>
          <p:spPr>
            <a:xfrm rot="21194342">
              <a:off x="4280394" y="2373076"/>
              <a:ext cx="1759432" cy="2088534"/>
            </a:xfrm>
            <a:prstGeom prst="rect">
              <a:avLst/>
            </a:prstGeom>
          </p:spPr>
        </p:pic>
        <p:pic>
          <p:nvPicPr>
            <p:cNvPr id="38" name="Picture 37" descr="8T6oeAeGc.jpg">
              <a:extLst>
                <a:ext uri="{FF2B5EF4-FFF2-40B4-BE49-F238E27FC236}">
                  <a16:creationId xmlns:a16="http://schemas.microsoft.com/office/drawing/2014/main" id="{88C050E9-E00A-4976-A9C0-D49DE28CD4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</a14:backgroundRemoval>
                      </a14:imgEffect>
                    </a14:imgLayer>
                  </a14:imgProps>
                </a:ext>
              </a:extLst>
            </a:blip>
            <a:srcRect l="29710" t="18926" r="54222" b="54609"/>
            <a:stretch/>
          </p:blipFill>
          <p:spPr>
            <a:xfrm rot="405518">
              <a:off x="5871523" y="2503319"/>
              <a:ext cx="1607665" cy="1985939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4E6B00C-F922-4B89-BF84-3D9A10E44919}"/>
              </a:ext>
            </a:extLst>
          </p:cNvPr>
          <p:cNvGrpSpPr/>
          <p:nvPr/>
        </p:nvGrpSpPr>
        <p:grpSpPr>
          <a:xfrm>
            <a:off x="10473235" y="2513891"/>
            <a:ext cx="1718765" cy="914263"/>
            <a:chOff x="398124" y="2999488"/>
            <a:chExt cx="2992048" cy="1614673"/>
          </a:xfrm>
        </p:grpSpPr>
        <p:pic>
          <p:nvPicPr>
            <p:cNvPr id="40" name="Picture 39" descr="8T6oeAeGc.jpg">
              <a:extLst>
                <a:ext uri="{FF2B5EF4-FFF2-40B4-BE49-F238E27FC236}">
                  <a16:creationId xmlns:a16="http://schemas.microsoft.com/office/drawing/2014/main" id="{232A9891-64D6-49C3-9571-32C98E01BC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</a14:backgroundRemoval>
                      </a14:imgEffect>
                    </a14:imgLayer>
                  </a14:imgProps>
                </a:ext>
              </a:extLst>
            </a:blip>
            <a:srcRect l="46723" t="20007" r="33339" b="53528"/>
            <a:stretch/>
          </p:blipFill>
          <p:spPr>
            <a:xfrm rot="21112457">
              <a:off x="398124" y="2999488"/>
              <a:ext cx="1551346" cy="1544341"/>
            </a:xfrm>
            <a:prstGeom prst="rect">
              <a:avLst/>
            </a:prstGeom>
          </p:spPr>
        </p:pic>
        <p:pic>
          <p:nvPicPr>
            <p:cNvPr id="41" name="Picture 40" descr="8T6oeAeGc.jpg">
              <a:extLst>
                <a:ext uri="{FF2B5EF4-FFF2-40B4-BE49-F238E27FC236}">
                  <a16:creationId xmlns:a16="http://schemas.microsoft.com/office/drawing/2014/main" id="{CF45524B-1B6D-4168-94C0-A1E2F25AE9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86313" y1="45083" x2="86313" y2="45083"/>
                          <a14:backgroundMark x1="85625" y1="44583" x2="87875" y2="45083"/>
                          <a14:backgroundMark x1="84125" y1="45333" x2="87875" y2="45333"/>
                        </a14:backgroundRemoval>
                      </a14:imgEffect>
                    </a14:imgLayer>
                  </a14:imgProps>
                </a:ext>
              </a:extLst>
            </a:blip>
            <a:srcRect l="67742" t="22347" r="10475" b="54609"/>
            <a:stretch/>
          </p:blipFill>
          <p:spPr>
            <a:xfrm>
              <a:off x="1658440" y="3240223"/>
              <a:ext cx="1731732" cy="1373938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306DD39-1CB6-421B-8143-638B57700908}"/>
              </a:ext>
            </a:extLst>
          </p:cNvPr>
          <p:cNvGrpSpPr/>
          <p:nvPr/>
        </p:nvGrpSpPr>
        <p:grpSpPr>
          <a:xfrm>
            <a:off x="8975311" y="3875454"/>
            <a:ext cx="1429776" cy="949543"/>
            <a:chOff x="7158101" y="382153"/>
            <a:chExt cx="2971240" cy="2069702"/>
          </a:xfrm>
        </p:grpSpPr>
        <p:pic>
          <p:nvPicPr>
            <p:cNvPr id="43" name="Picture 42" descr="8T6oeAeGc.jpg">
              <a:extLst>
                <a:ext uri="{FF2B5EF4-FFF2-40B4-BE49-F238E27FC236}">
                  <a16:creationId xmlns:a16="http://schemas.microsoft.com/office/drawing/2014/main" id="{CC06D20F-0382-43D0-945A-222DE88CD9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36063" y1="49500" x2="36063" y2="52917"/>
                          <a14:backgroundMark x1="35250" y1="50250" x2="39188" y2="46667"/>
                          <a14:backgroundMark x1="52125" y1="46667" x2="54688" y2="52083"/>
                        </a14:backgroundRemoval>
                      </a14:imgEffect>
                    </a14:imgLayer>
                  </a14:imgProps>
                </a:ext>
              </a:extLst>
            </a:blip>
            <a:srcRect l="34165" t="44130" r="44231" b="30846"/>
            <a:stretch/>
          </p:blipFill>
          <p:spPr>
            <a:xfrm rot="20251464">
              <a:off x="7158101" y="463054"/>
              <a:ext cx="1849006" cy="1606324"/>
            </a:xfrm>
            <a:prstGeom prst="rect">
              <a:avLst/>
            </a:prstGeom>
          </p:spPr>
        </p:pic>
        <p:pic>
          <p:nvPicPr>
            <p:cNvPr id="44" name="Picture 43" descr="8T6oeAeGc.jpg">
              <a:extLst>
                <a:ext uri="{FF2B5EF4-FFF2-40B4-BE49-F238E27FC236}">
                  <a16:creationId xmlns:a16="http://schemas.microsoft.com/office/drawing/2014/main" id="{E8C5B77C-1A2C-46E4-AF42-A59464AAD1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58938" y1="56167" x2="58562" y2="59250"/>
                          <a14:backgroundMark x1="73688" y1="51000" x2="78000" y2="53333"/>
                          <a14:backgroundMark x1="77188" y1="54000" x2="76375" y2="54000"/>
                          <a14:backgroundMark x1="77313" y1="60333" x2="78375" y2="62333"/>
                          <a14:backgroundMark x1="63125" y1="49500" x2="64313" y2="50583"/>
                        </a14:backgroundRemoval>
                      </a14:imgEffect>
                    </a14:imgLayer>
                  </a14:imgProps>
                </a:ext>
              </a:extLst>
            </a:blip>
            <a:srcRect l="57119" t="48811" r="21276" b="14372"/>
            <a:stretch/>
          </p:blipFill>
          <p:spPr>
            <a:xfrm>
              <a:off x="8510015" y="382153"/>
              <a:ext cx="1619326" cy="2069702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BC5B6BC-120E-48D2-9E1D-63AC32FC8A9A}"/>
              </a:ext>
            </a:extLst>
          </p:cNvPr>
          <p:cNvGrpSpPr/>
          <p:nvPr/>
        </p:nvGrpSpPr>
        <p:grpSpPr>
          <a:xfrm>
            <a:off x="10427500" y="3475158"/>
            <a:ext cx="1762128" cy="1041611"/>
            <a:chOff x="7331873" y="174238"/>
            <a:chExt cx="3701560" cy="2069702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CD515DA1-8E3F-4708-B510-DAF0F3895272}"/>
                </a:ext>
              </a:extLst>
            </p:cNvPr>
            <p:cNvGrpSpPr/>
            <p:nvPr/>
          </p:nvGrpSpPr>
          <p:grpSpPr>
            <a:xfrm>
              <a:off x="7331873" y="174238"/>
              <a:ext cx="2971240" cy="2069702"/>
              <a:chOff x="7158101" y="382153"/>
              <a:chExt cx="2971240" cy="2069702"/>
            </a:xfrm>
          </p:grpSpPr>
          <p:pic>
            <p:nvPicPr>
              <p:cNvPr id="48" name="Picture 47" descr="8T6oeAeGc.jpg">
                <a:extLst>
                  <a:ext uri="{FF2B5EF4-FFF2-40B4-BE49-F238E27FC236}">
                    <a16:creationId xmlns:a16="http://schemas.microsoft.com/office/drawing/2014/main" id="{812E37AD-F8CB-401B-AF73-5BD7F2D157A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lum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688">
                            <a14:foregroundMark x1="90375" y1="51250" x2="90688" y2="53167"/>
                            <a14:foregroundMark x1="75938" y1="74917" x2="77063" y2="75500"/>
                            <a14:foregroundMark x1="24375" y1="72833" x2="27187" y2="69500"/>
                            <a14:backgroundMark x1="78125" y1="71167" x2="80125" y2="67417"/>
                            <a14:backgroundMark x1="60125" y1="69500" x2="59938" y2="70333"/>
                            <a14:backgroundMark x1="55625" y1="72167" x2="54500" y2="69083"/>
                            <a14:backgroundMark x1="35563" y1="61833" x2="33063" y2="61667"/>
                            <a14:backgroundMark x1="30438" y1="50417" x2="30438" y2="50417"/>
                            <a14:backgroundMark x1="49063" y1="46500" x2="49063" y2="46500"/>
                            <a14:backgroundMark x1="52688" y1="43000" x2="52688" y2="43000"/>
                            <a14:backgroundMark x1="48750" y1="64917" x2="48750" y2="64917"/>
                            <a14:backgroundMark x1="44563" y1="81083" x2="44563" y2="81083"/>
                            <a14:backgroundMark x1="81688" y1="46083" x2="81688" y2="46083"/>
                            <a14:backgroundMark x1="20375" y1="64917" x2="20375" y2="64917"/>
                            <a14:backgroundMark x1="31375" y1="56250" x2="31375" y2="56250"/>
                            <a14:backgroundMark x1="25313" y1="53583" x2="25313" y2="53583"/>
                            <a14:backgroundMark x1="31563" y1="57250" x2="31563" y2="57250"/>
                            <a14:backgroundMark x1="36063" y1="49500" x2="36063" y2="52917"/>
                            <a14:backgroundMark x1="35250" y1="50250" x2="39188" y2="46667"/>
                            <a14:backgroundMark x1="52125" y1="46667" x2="54688" y2="52083"/>
                          </a14:backgroundRemoval>
                        </a14:imgEffect>
                      </a14:imgLayer>
                    </a14:imgProps>
                  </a:ext>
                </a:extLst>
              </a:blip>
              <a:srcRect l="34165" t="44130" r="44231" b="30846"/>
              <a:stretch/>
            </p:blipFill>
            <p:spPr>
              <a:xfrm rot="20251464">
                <a:off x="7158101" y="463054"/>
                <a:ext cx="1849006" cy="1606324"/>
              </a:xfrm>
              <a:prstGeom prst="rect">
                <a:avLst/>
              </a:prstGeom>
            </p:spPr>
          </p:pic>
          <p:pic>
            <p:nvPicPr>
              <p:cNvPr id="49" name="Picture 48" descr="8T6oeAeGc.jpg">
                <a:extLst>
                  <a:ext uri="{FF2B5EF4-FFF2-40B4-BE49-F238E27FC236}">
                    <a16:creationId xmlns:a16="http://schemas.microsoft.com/office/drawing/2014/main" id="{8241A4CB-2180-4540-82F1-1AC83E8311D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lum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688">
                            <a14:foregroundMark x1="90375" y1="51250" x2="90688" y2="53167"/>
                            <a14:foregroundMark x1="75938" y1="74917" x2="77063" y2="75500"/>
                            <a14:foregroundMark x1="24375" y1="72833" x2="27187" y2="69500"/>
                            <a14:backgroundMark x1="78125" y1="71167" x2="80125" y2="67417"/>
                            <a14:backgroundMark x1="60125" y1="69500" x2="59938" y2="70333"/>
                            <a14:backgroundMark x1="55625" y1="72167" x2="54500" y2="69083"/>
                            <a14:backgroundMark x1="35563" y1="61833" x2="33063" y2="61667"/>
                            <a14:backgroundMark x1="30438" y1="50417" x2="30438" y2="50417"/>
                            <a14:backgroundMark x1="49063" y1="46500" x2="49063" y2="46500"/>
                            <a14:backgroundMark x1="52688" y1="43000" x2="52688" y2="43000"/>
                            <a14:backgroundMark x1="48750" y1="64917" x2="48750" y2="64917"/>
                            <a14:backgroundMark x1="44563" y1="81083" x2="44563" y2="81083"/>
                            <a14:backgroundMark x1="81688" y1="46083" x2="81688" y2="46083"/>
                            <a14:backgroundMark x1="20375" y1="64917" x2="20375" y2="64917"/>
                            <a14:backgroundMark x1="31375" y1="56250" x2="31375" y2="56250"/>
                            <a14:backgroundMark x1="25313" y1="53583" x2="25313" y2="53583"/>
                            <a14:backgroundMark x1="31563" y1="57250" x2="31563" y2="57250"/>
                            <a14:backgroundMark x1="58938" y1="56167" x2="58562" y2="59250"/>
                            <a14:backgroundMark x1="73688" y1="51000" x2="78000" y2="53333"/>
                            <a14:backgroundMark x1="77188" y1="54000" x2="76375" y2="54000"/>
                            <a14:backgroundMark x1="77313" y1="60333" x2="78375" y2="62333"/>
                            <a14:backgroundMark x1="63125" y1="49500" x2="64313" y2="50583"/>
                          </a14:backgroundRemoval>
                        </a14:imgEffect>
                      </a14:imgLayer>
                    </a14:imgProps>
                  </a:ext>
                </a:extLst>
              </a:blip>
              <a:srcRect l="57119" t="48811" r="21276" b="14372"/>
              <a:stretch/>
            </p:blipFill>
            <p:spPr>
              <a:xfrm>
                <a:off x="8510015" y="382153"/>
                <a:ext cx="1619326" cy="2069702"/>
              </a:xfrm>
              <a:prstGeom prst="rect">
                <a:avLst/>
              </a:prstGeom>
            </p:spPr>
          </p:pic>
        </p:grpSp>
        <p:pic>
          <p:nvPicPr>
            <p:cNvPr id="47" name="Picture 46" descr="8T6oeAeGc.jpg">
              <a:extLst>
                <a:ext uri="{FF2B5EF4-FFF2-40B4-BE49-F238E27FC236}">
                  <a16:creationId xmlns:a16="http://schemas.microsoft.com/office/drawing/2014/main" id="{3B6D60A2-4493-4468-85F1-55EFF3E8F0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foregroundMark x1="82500" y1="55083" x2="81313" y2="53667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82500" y1="43917" x2="81438" y2="47000"/>
                          <a14:backgroundMark x1="83188" y1="43417" x2="81563" y2="44167"/>
                          <a14:backgroundMark x1="81125" y1="43750" x2="81313" y2="48250"/>
                          <a14:backgroundMark x1="84125" y1="43750" x2="86125" y2="43250"/>
                        </a14:backgroundRemoval>
                      </a14:imgEffect>
                    </a14:imgLayer>
                  </a14:imgProps>
                </a:ext>
              </a:extLst>
            </a:blip>
            <a:srcRect l="80614" t="43231" r="8179" b="41646"/>
            <a:stretch/>
          </p:blipFill>
          <p:spPr>
            <a:xfrm rot="857139">
              <a:off x="9934778" y="963001"/>
              <a:ext cx="1098655" cy="1111893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DB8AE14-819C-4497-8AF4-2E35356802E7}"/>
              </a:ext>
            </a:extLst>
          </p:cNvPr>
          <p:cNvGrpSpPr/>
          <p:nvPr/>
        </p:nvGrpSpPr>
        <p:grpSpPr>
          <a:xfrm>
            <a:off x="10934622" y="4526927"/>
            <a:ext cx="1135554" cy="959308"/>
            <a:chOff x="5190846" y="4282397"/>
            <a:chExt cx="2626763" cy="2320629"/>
          </a:xfrm>
        </p:grpSpPr>
        <p:pic>
          <p:nvPicPr>
            <p:cNvPr id="51" name="Picture 50" descr="8T6oeAeGc.jpg">
              <a:extLst>
                <a:ext uri="{FF2B5EF4-FFF2-40B4-BE49-F238E27FC236}">
                  <a16:creationId xmlns:a16="http://schemas.microsoft.com/office/drawing/2014/main" id="{8FA5594D-92D7-49B6-8056-9F7016C713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58938" y1="56167" x2="58562" y2="59250"/>
                          <a14:backgroundMark x1="73688" y1="51000" x2="78000" y2="53333"/>
                          <a14:backgroundMark x1="77188" y1="54000" x2="76375" y2="54000"/>
                          <a14:backgroundMark x1="77313" y1="60333" x2="78375" y2="62333"/>
                          <a14:backgroundMark x1="63125" y1="49500" x2="64313" y2="50583"/>
                        </a14:backgroundRemoval>
                      </a14:imgEffect>
                    </a14:imgLayer>
                  </a14:imgProps>
                </a:ext>
              </a:extLst>
            </a:blip>
            <a:srcRect l="57119" t="48811" r="21276" b="14372"/>
            <a:stretch/>
          </p:blipFill>
          <p:spPr>
            <a:xfrm rot="953668">
              <a:off x="6368022" y="4750272"/>
              <a:ext cx="1449587" cy="1852754"/>
            </a:xfrm>
            <a:prstGeom prst="rect">
              <a:avLst/>
            </a:prstGeom>
          </p:spPr>
        </p:pic>
        <p:pic>
          <p:nvPicPr>
            <p:cNvPr id="52" name="Picture 51" descr="8T6oeAeGc.jpg">
              <a:extLst>
                <a:ext uri="{FF2B5EF4-FFF2-40B4-BE49-F238E27FC236}">
                  <a16:creationId xmlns:a16="http://schemas.microsoft.com/office/drawing/2014/main" id="{5B022953-467D-4969-A283-A2DB3B2176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58938" y1="56167" x2="58562" y2="59250"/>
                          <a14:backgroundMark x1="73688" y1="51000" x2="78000" y2="53333"/>
                          <a14:backgroundMark x1="77188" y1="54000" x2="76375" y2="54000"/>
                          <a14:backgroundMark x1="77313" y1="60333" x2="78375" y2="62333"/>
                          <a14:backgroundMark x1="63125" y1="49500" x2="64313" y2="50583"/>
                        </a14:backgroundRemoval>
                      </a14:imgEffect>
                    </a14:imgLayer>
                  </a14:imgProps>
                </a:ext>
              </a:extLst>
            </a:blip>
            <a:srcRect l="57119" t="48811" r="21276" b="14372"/>
            <a:stretch/>
          </p:blipFill>
          <p:spPr>
            <a:xfrm flipH="1">
              <a:off x="5190846" y="4282397"/>
              <a:ext cx="1628749" cy="2236841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2796029-20B1-4331-B28D-015E7FC3C599}"/>
              </a:ext>
            </a:extLst>
          </p:cNvPr>
          <p:cNvGrpSpPr/>
          <p:nvPr/>
        </p:nvGrpSpPr>
        <p:grpSpPr>
          <a:xfrm>
            <a:off x="9673182" y="4631320"/>
            <a:ext cx="1270003" cy="766930"/>
            <a:chOff x="8650439" y="3033819"/>
            <a:chExt cx="2866790" cy="1565580"/>
          </a:xfrm>
        </p:grpSpPr>
        <p:pic>
          <p:nvPicPr>
            <p:cNvPr id="54" name="Picture 53" descr="8T6oeAeGc.jpg">
              <a:extLst>
                <a:ext uri="{FF2B5EF4-FFF2-40B4-BE49-F238E27FC236}">
                  <a16:creationId xmlns:a16="http://schemas.microsoft.com/office/drawing/2014/main" id="{67D927AF-6FF0-4F7E-BA53-122C07A46A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36063" y1="49500" x2="36063" y2="52917"/>
                          <a14:backgroundMark x1="35250" y1="50250" x2="39188" y2="46667"/>
                          <a14:backgroundMark x1="52125" y1="46667" x2="54688" y2="52083"/>
                        </a14:backgroundRemoval>
                      </a14:imgEffect>
                    </a14:imgLayer>
                  </a14:imgProps>
                </a:ext>
              </a:extLst>
            </a:blip>
            <a:srcRect l="34165" t="44130" r="44231" b="30846"/>
            <a:stretch/>
          </p:blipFill>
          <p:spPr>
            <a:xfrm rot="20620039">
              <a:off x="8650439" y="3159489"/>
              <a:ext cx="1611659" cy="1400128"/>
            </a:xfrm>
            <a:prstGeom prst="rect">
              <a:avLst/>
            </a:prstGeom>
          </p:spPr>
        </p:pic>
        <p:pic>
          <p:nvPicPr>
            <p:cNvPr id="55" name="Picture 54" descr="8T6oeAeGc.jpg">
              <a:extLst>
                <a:ext uri="{FF2B5EF4-FFF2-40B4-BE49-F238E27FC236}">
                  <a16:creationId xmlns:a16="http://schemas.microsoft.com/office/drawing/2014/main" id="{63C543C4-113D-497C-836E-F88F325C0E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36063" y1="49500" x2="36063" y2="52917"/>
                          <a14:backgroundMark x1="35250" y1="50250" x2="39188" y2="46667"/>
                          <a14:backgroundMark x1="52125" y1="46667" x2="54688" y2="52083"/>
                        </a14:backgroundRemoval>
                      </a14:imgEffect>
                    </a14:imgLayer>
                  </a14:imgProps>
                </a:ext>
              </a:extLst>
            </a:blip>
            <a:srcRect l="34165" t="44130" r="44231" b="30846"/>
            <a:stretch/>
          </p:blipFill>
          <p:spPr>
            <a:xfrm rot="625609" flipH="1">
              <a:off x="9879797" y="3033819"/>
              <a:ext cx="1637432" cy="1565580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AE2E8D6-72A1-4E31-83B9-4AF532F84800}"/>
              </a:ext>
            </a:extLst>
          </p:cNvPr>
          <p:cNvGrpSpPr/>
          <p:nvPr/>
        </p:nvGrpSpPr>
        <p:grpSpPr>
          <a:xfrm>
            <a:off x="8755402" y="5379280"/>
            <a:ext cx="1216734" cy="858982"/>
            <a:chOff x="831577" y="1883694"/>
            <a:chExt cx="2688192" cy="1965500"/>
          </a:xfrm>
        </p:grpSpPr>
        <p:pic>
          <p:nvPicPr>
            <p:cNvPr id="57" name="Picture 56" descr="8T6oeAeGc.jpg">
              <a:extLst>
                <a:ext uri="{FF2B5EF4-FFF2-40B4-BE49-F238E27FC236}">
                  <a16:creationId xmlns:a16="http://schemas.microsoft.com/office/drawing/2014/main" id="{372E03B5-1C5B-45AA-9CFD-F505289C0B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foregroundMark x1="31250" y1="54750" x2="32695" y2="53900"/>
                          <a14:foregroundMark x1="21250" y1="52833" x2="22625" y2="53167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25313" y1="53583" x2="25313" y2="53583"/>
                          <a14:backgroundMark x1="31563" y1="57250" x2="31563" y2="57250"/>
                          <a14:backgroundMark x1="21625" y1="56917" x2="19875" y2="56917"/>
                          <a14:backgroundMark x1="23563" y1="51750" x2="28375" y2="52833"/>
                          <a14:backgroundMark x1="20563" y1="60917" x2="21813" y2="59833"/>
                          <a14:backgroundMark x1="33563" y1="52083" x2="34500" y2="52083"/>
                          <a14:backgroundMark x1="30188" y1="52583" x2="31250" y2="52250"/>
                          <a14:backgroundMark x1="32875" y1="58417" x2="32313" y2="59667"/>
                        </a14:backgroundRemoval>
                      </a14:imgEffect>
                    </a14:imgLayer>
                  </a14:imgProps>
                </a:ext>
              </a:extLst>
            </a:blip>
            <a:srcRect l="19448" t="50409" r="64079" b="21726"/>
            <a:stretch/>
          </p:blipFill>
          <p:spPr>
            <a:xfrm>
              <a:off x="2073842" y="1883694"/>
              <a:ext cx="1445927" cy="1834421"/>
            </a:xfrm>
            <a:prstGeom prst="rect">
              <a:avLst/>
            </a:prstGeom>
          </p:spPr>
        </p:pic>
        <p:pic>
          <p:nvPicPr>
            <p:cNvPr id="58" name="Picture 10" descr="รูปลูกแมว PNG, ภาพลูกแมวPSD, ดาวน์โหลดฟรี | Pngtree">
              <a:extLst>
                <a:ext uri="{FF2B5EF4-FFF2-40B4-BE49-F238E27FC236}">
                  <a16:creationId xmlns:a16="http://schemas.microsoft.com/office/drawing/2014/main" id="{F17CA9F7-0F52-4C37-A66C-44D98F4861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8056" b="90000" l="10000" r="90000">
                          <a14:foregroundMark x1="75833" y1="8056" x2="76389" y2="225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577" y="1978118"/>
              <a:ext cx="1871076" cy="1871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4BD13CF-C3FA-4C02-AE11-8FF6054A96C9}"/>
              </a:ext>
            </a:extLst>
          </p:cNvPr>
          <p:cNvGrpSpPr/>
          <p:nvPr/>
        </p:nvGrpSpPr>
        <p:grpSpPr>
          <a:xfrm>
            <a:off x="9886367" y="5688458"/>
            <a:ext cx="1059083" cy="996328"/>
            <a:chOff x="3871091" y="2980594"/>
            <a:chExt cx="2071347" cy="1969325"/>
          </a:xfrm>
        </p:grpSpPr>
        <p:pic>
          <p:nvPicPr>
            <p:cNvPr id="60" name="Picture 59" descr="8T6oeAeGc.jpg">
              <a:extLst>
                <a:ext uri="{FF2B5EF4-FFF2-40B4-BE49-F238E27FC236}">
                  <a16:creationId xmlns:a16="http://schemas.microsoft.com/office/drawing/2014/main" id="{841A3FE3-070F-4D23-ABF1-43A1DC3BB2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foregroundMark x1="31250" y1="54750" x2="32695" y2="53900"/>
                          <a14:foregroundMark x1="21250" y1="52833" x2="22625" y2="53167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25313" y1="53583" x2="25313" y2="53583"/>
                          <a14:backgroundMark x1="31563" y1="57250" x2="31563" y2="57250"/>
                          <a14:backgroundMark x1="21625" y1="56917" x2="19875" y2="56917"/>
                          <a14:backgroundMark x1="23563" y1="51750" x2="28375" y2="52833"/>
                          <a14:backgroundMark x1="20563" y1="60917" x2="21813" y2="59833"/>
                          <a14:backgroundMark x1="33563" y1="52083" x2="34500" y2="52083"/>
                          <a14:backgroundMark x1="30188" y1="52583" x2="31250" y2="52250"/>
                          <a14:backgroundMark x1="32875" y1="58417" x2="32313" y2="59667"/>
                        </a14:backgroundRemoval>
                      </a14:imgEffect>
                    </a14:imgLayer>
                  </a14:imgProps>
                </a:ext>
              </a:extLst>
            </a:blip>
            <a:srcRect l="19448" t="50409" r="64079" b="21726"/>
            <a:stretch/>
          </p:blipFill>
          <p:spPr>
            <a:xfrm>
              <a:off x="3871091" y="2980594"/>
              <a:ext cx="1445927" cy="1834421"/>
            </a:xfrm>
            <a:prstGeom prst="rect">
              <a:avLst/>
            </a:prstGeom>
          </p:spPr>
        </p:pic>
        <p:pic>
          <p:nvPicPr>
            <p:cNvPr id="61" name="Picture 60" descr="8T6oeAeGc.jpg">
              <a:extLst>
                <a:ext uri="{FF2B5EF4-FFF2-40B4-BE49-F238E27FC236}">
                  <a16:creationId xmlns:a16="http://schemas.microsoft.com/office/drawing/2014/main" id="{37282B14-0304-4DDE-8231-5584CCD633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foregroundMark x1="31250" y1="54750" x2="32695" y2="53900"/>
                          <a14:foregroundMark x1="21250" y1="52833" x2="22625" y2="53167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25313" y1="53583" x2="25313" y2="53583"/>
                          <a14:backgroundMark x1="31563" y1="57250" x2="31563" y2="57250"/>
                          <a14:backgroundMark x1="21625" y1="56917" x2="19875" y2="56917"/>
                          <a14:backgroundMark x1="23563" y1="51750" x2="28375" y2="52833"/>
                          <a14:backgroundMark x1="20563" y1="60917" x2="21813" y2="59833"/>
                          <a14:backgroundMark x1="33563" y1="52083" x2="34500" y2="52083"/>
                          <a14:backgroundMark x1="30188" y1="52583" x2="31250" y2="52250"/>
                          <a14:backgroundMark x1="32875" y1="58417" x2="32313" y2="59667"/>
                        </a14:backgroundRemoval>
                      </a14:imgEffect>
                    </a14:imgLayer>
                  </a14:imgProps>
                </a:ext>
              </a:extLst>
            </a:blip>
            <a:srcRect l="19448" t="50409" r="64079" b="21726"/>
            <a:stretch/>
          </p:blipFill>
          <p:spPr>
            <a:xfrm rot="783568" flipH="1">
              <a:off x="4643515" y="3115498"/>
              <a:ext cx="1298923" cy="1834421"/>
            </a:xfrm>
            <a:prstGeom prst="rect">
              <a:avLst/>
            </a:prstGeom>
          </p:spPr>
        </p:pic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01B88AB-BE48-4D60-889F-425C67672712}"/>
              </a:ext>
            </a:extLst>
          </p:cNvPr>
          <p:cNvGrpSpPr/>
          <p:nvPr/>
        </p:nvGrpSpPr>
        <p:grpSpPr>
          <a:xfrm>
            <a:off x="10984810" y="5924515"/>
            <a:ext cx="1241698" cy="817716"/>
            <a:chOff x="9304231" y="4741111"/>
            <a:chExt cx="2965326" cy="1921804"/>
          </a:xfrm>
        </p:grpSpPr>
        <p:pic>
          <p:nvPicPr>
            <p:cNvPr id="63" name="Picture 10" descr="รูปลูกแมว PNG, ภาพลูกแมวPSD, ดาวน์โหลดฟรี | Pngtree">
              <a:extLst>
                <a:ext uri="{FF2B5EF4-FFF2-40B4-BE49-F238E27FC236}">
                  <a16:creationId xmlns:a16="http://schemas.microsoft.com/office/drawing/2014/main" id="{82D69E29-D8CC-4C92-8CFC-B091481BA2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8056" b="90000" l="10000" r="90000">
                          <a14:foregroundMark x1="75833" y1="8056" x2="76389" y2="225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4231" y="4791839"/>
              <a:ext cx="1871076" cy="1871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4" name="Picture 10" descr="รูปลูกแมว PNG, ภาพลูกแมวPSD, ดาวน์โหลดฟรี | Pngtree">
              <a:extLst>
                <a:ext uri="{FF2B5EF4-FFF2-40B4-BE49-F238E27FC236}">
                  <a16:creationId xmlns:a16="http://schemas.microsoft.com/office/drawing/2014/main" id="{C793C153-44A0-4638-AFFE-DA08F4403D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8056" b="90000" l="10000" r="90000">
                          <a14:foregroundMark x1="75833" y1="8056" x2="76389" y2="225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439344" y="4741111"/>
              <a:ext cx="1830213" cy="1871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5" name="Oval Callout 18">
            <a:extLst>
              <a:ext uri="{FF2B5EF4-FFF2-40B4-BE49-F238E27FC236}">
                <a16:creationId xmlns:a16="http://schemas.microsoft.com/office/drawing/2014/main" id="{CE2520C8-347C-4730-9419-71F88114465C}"/>
              </a:ext>
            </a:extLst>
          </p:cNvPr>
          <p:cNvSpPr/>
          <p:nvPr/>
        </p:nvSpPr>
        <p:spPr>
          <a:xfrm>
            <a:off x="5933738" y="151571"/>
            <a:ext cx="6229336" cy="1295400"/>
          </a:xfrm>
          <a:prstGeom prst="wedgeEllipseCallout">
            <a:avLst>
              <a:gd name="adj1" fmla="val 44810"/>
              <a:gd name="adj2" fmla="val 68014"/>
            </a:avLst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Berlin Sans FB Demi" pitchFamily="34" charset="0"/>
              </a:rPr>
              <a:t>Sind das……?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10" grpId="0" animBg="1"/>
      <p:bldP spid="13" grpId="0"/>
      <p:bldP spid="14" grpId="0" animBg="1"/>
      <p:bldP spid="16" grpId="0"/>
      <p:bldP spid="20" grpId="0" animBg="1"/>
      <p:bldP spid="22" grpId="0"/>
      <p:bldP spid="6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8999D2E-6DF4-4CFF-8538-BDCECE75E29B}"/>
              </a:ext>
            </a:extLst>
          </p:cNvPr>
          <p:cNvSpPr/>
          <p:nvPr/>
        </p:nvSpPr>
        <p:spPr>
          <a:xfrm>
            <a:off x="163629" y="192505"/>
            <a:ext cx="11867950" cy="6535554"/>
          </a:xfrm>
          <a:prstGeom prst="rect">
            <a:avLst/>
          </a:prstGeom>
          <a:solidFill>
            <a:srgbClr val="FCE4E8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4B22C2-2291-44FB-98FB-CC0BF66FF553}"/>
              </a:ext>
            </a:extLst>
          </p:cNvPr>
          <p:cNvSpPr/>
          <p:nvPr/>
        </p:nvSpPr>
        <p:spPr>
          <a:xfrm>
            <a:off x="1310211" y="688691"/>
            <a:ext cx="5514202" cy="11079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6600" b="1" dirty="0">
                <a:ln w="11430">
                  <a:solidFill>
                    <a:schemeClr val="tx1"/>
                  </a:solidFill>
                </a:ln>
              </a:rPr>
              <a:t>Ja/</a:t>
            </a:r>
            <a:r>
              <a:rPr lang="en-US" sz="6600" b="1" dirty="0" err="1">
                <a:ln w="11430">
                  <a:solidFill>
                    <a:schemeClr val="tx1"/>
                  </a:solidFill>
                </a:ln>
              </a:rPr>
              <a:t>Nein-Fragen</a:t>
            </a:r>
            <a:endParaRPr lang="en-US" sz="6600" b="1" dirty="0">
              <a:ln w="11430">
                <a:solidFill>
                  <a:schemeClr val="tx1"/>
                </a:solidFill>
              </a:ln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71D2163-3123-4581-AC2A-89533BBDBD99}"/>
              </a:ext>
            </a:extLst>
          </p:cNvPr>
          <p:cNvSpPr/>
          <p:nvPr/>
        </p:nvSpPr>
        <p:spPr>
          <a:xfrm>
            <a:off x="363727" y="756253"/>
            <a:ext cx="946484" cy="972872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latin typeface="Berlin Sans FB Demi" pitchFamily="34" charset="0"/>
              </a:rPr>
              <a:t>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5E7C4A-8D40-4325-B9FC-AAB4DFF329A9}"/>
              </a:ext>
            </a:extLst>
          </p:cNvPr>
          <p:cNvSpPr/>
          <p:nvPr/>
        </p:nvSpPr>
        <p:spPr>
          <a:xfrm>
            <a:off x="2912795" y="2324148"/>
            <a:ext cx="6192401" cy="1323439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8000" dirty="0" err="1">
                <a:ln w="11430">
                  <a:solidFill>
                    <a:schemeClr val="tx1"/>
                  </a:solidFill>
                </a:ln>
              </a:rPr>
              <a:t>Ist</a:t>
            </a:r>
            <a:r>
              <a:rPr lang="en-US" sz="8000" dirty="0">
                <a:ln w="11430">
                  <a:solidFill>
                    <a:schemeClr val="tx1"/>
                  </a:solidFill>
                </a:ln>
              </a:rPr>
              <a:t> das ………..?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51172E-84C4-4CB1-B126-490632B401C6}"/>
              </a:ext>
            </a:extLst>
          </p:cNvPr>
          <p:cNvSpPr/>
          <p:nvPr/>
        </p:nvSpPr>
        <p:spPr>
          <a:xfrm>
            <a:off x="2515892" y="4026215"/>
            <a:ext cx="6986208" cy="1323439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8000" dirty="0">
                <a:ln w="11430">
                  <a:solidFill>
                    <a:schemeClr val="tx1"/>
                  </a:solidFill>
                </a:ln>
              </a:rPr>
              <a:t>Sind das ………..?</a:t>
            </a:r>
          </a:p>
        </p:txBody>
      </p:sp>
    </p:spTree>
    <p:extLst>
      <p:ext uri="{BB962C8B-B14F-4D97-AF65-F5344CB8AC3E}">
        <p14:creationId xmlns:p14="http://schemas.microsoft.com/office/powerpoint/2010/main" val="1407466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933B635-3981-430A-995E-D7504EB223A9}"/>
              </a:ext>
            </a:extLst>
          </p:cNvPr>
          <p:cNvSpPr/>
          <p:nvPr/>
        </p:nvSpPr>
        <p:spPr>
          <a:xfrm>
            <a:off x="162025" y="161223"/>
            <a:ext cx="11867950" cy="6535554"/>
          </a:xfrm>
          <a:prstGeom prst="rect">
            <a:avLst/>
          </a:prstGeom>
          <a:solidFill>
            <a:srgbClr val="FCE4E8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8T6oeAeGc.jpg">
            <a:extLst>
              <a:ext uri="{FF2B5EF4-FFF2-40B4-BE49-F238E27FC236}">
                <a16:creationId xmlns:a16="http://schemas.microsoft.com/office/drawing/2014/main" id="{669AF4AA-BC13-430B-8565-97B6FC1F66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31375" y1="56250" x2="31375" y2="56250"/>
                        <a14:backgroundMark x1="25313" y1="53583" x2="25313" y2="53583"/>
                        <a14:backgroundMark x1="31563" y1="57250" x2="31563" y2="57250"/>
                        <a14:backgroundMark x1="28500" y1="49500" x2="28500" y2="49500"/>
                        <a14:backgroundMark x1="28250" y1="49917" x2="28625" y2="46833"/>
                      </a14:backgroundRemoval>
                    </a14:imgEffect>
                  </a14:imgLayer>
                </a14:imgProps>
              </a:ext>
            </a:extLst>
          </a:blip>
          <a:srcRect l="9861" t="23607" r="71370" b="46688"/>
          <a:stretch/>
        </p:blipFill>
        <p:spPr>
          <a:xfrm>
            <a:off x="820139" y="475928"/>
            <a:ext cx="1759432" cy="2088534"/>
          </a:xfrm>
          <a:prstGeom prst="rect">
            <a:avLst/>
          </a:prstGeom>
        </p:spPr>
      </p:pic>
      <p:pic>
        <p:nvPicPr>
          <p:cNvPr id="6" name="Picture 5" descr="8T6oeAeGc.jpg">
            <a:extLst>
              <a:ext uri="{FF2B5EF4-FFF2-40B4-BE49-F238E27FC236}">
                <a16:creationId xmlns:a16="http://schemas.microsoft.com/office/drawing/2014/main" id="{298C8AF6-9D9B-4497-A4A1-A80BAF03A7B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31375" y1="56250" x2="31375" y2="56250"/>
                        <a14:backgroundMark x1="25313" y1="53583" x2="25313" y2="53583"/>
                        <a14:backgroundMark x1="31563" y1="57250" x2="31563" y2="57250"/>
                      </a14:backgroundRemoval>
                    </a14:imgEffect>
                  </a14:imgLayer>
                </a14:imgProps>
              </a:ext>
            </a:extLst>
          </a:blip>
          <a:srcRect l="29710" t="18926" r="54222" b="54609"/>
          <a:stretch/>
        </p:blipFill>
        <p:spPr>
          <a:xfrm>
            <a:off x="668483" y="4576960"/>
            <a:ext cx="1590260" cy="1964438"/>
          </a:xfrm>
          <a:prstGeom prst="rect">
            <a:avLst/>
          </a:prstGeom>
        </p:spPr>
      </p:pic>
      <p:pic>
        <p:nvPicPr>
          <p:cNvPr id="7" name="Picture 6" descr="8T6oeAeGc.jpg">
            <a:extLst>
              <a:ext uri="{FF2B5EF4-FFF2-40B4-BE49-F238E27FC236}">
                <a16:creationId xmlns:a16="http://schemas.microsoft.com/office/drawing/2014/main" id="{D664820F-1072-457B-A4AB-6951C155CF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31375" y1="56250" x2="31375" y2="56250"/>
                        <a14:backgroundMark x1="25313" y1="53583" x2="25313" y2="53583"/>
                        <a14:backgroundMark x1="31563" y1="57250" x2="31563" y2="57250"/>
                      </a14:backgroundRemoval>
                    </a14:imgEffect>
                  </a14:imgLayer>
                </a14:imgProps>
              </a:ext>
            </a:extLst>
          </a:blip>
          <a:srcRect l="46723" t="20007" r="33339" b="53528"/>
          <a:stretch/>
        </p:blipFill>
        <p:spPr>
          <a:xfrm>
            <a:off x="5226518" y="796872"/>
            <a:ext cx="1845331" cy="1836998"/>
          </a:xfrm>
          <a:prstGeom prst="rect">
            <a:avLst/>
          </a:prstGeom>
        </p:spPr>
      </p:pic>
      <p:pic>
        <p:nvPicPr>
          <p:cNvPr id="8" name="Picture 7" descr="8T6oeAeGc.jpg">
            <a:extLst>
              <a:ext uri="{FF2B5EF4-FFF2-40B4-BE49-F238E27FC236}">
                <a16:creationId xmlns:a16="http://schemas.microsoft.com/office/drawing/2014/main" id="{ADCA2CDC-4CC3-4082-9116-27643997D84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31375" y1="56250" x2="31375" y2="56250"/>
                        <a14:backgroundMark x1="25313" y1="53583" x2="25313" y2="53583"/>
                        <a14:backgroundMark x1="31563" y1="57250" x2="31563" y2="57250"/>
                        <a14:backgroundMark x1="86313" y1="45083" x2="86313" y2="45083"/>
                        <a14:backgroundMark x1="85625" y1="44583" x2="87875" y2="45083"/>
                        <a14:backgroundMark x1="84125" y1="45333" x2="87875" y2="45333"/>
                      </a14:backgroundRemoval>
                    </a14:imgEffect>
                  </a14:imgLayer>
                </a14:imgProps>
              </a:ext>
            </a:extLst>
          </a:blip>
          <a:srcRect l="67742" t="22347" r="10475" b="54609"/>
          <a:stretch/>
        </p:blipFill>
        <p:spPr>
          <a:xfrm>
            <a:off x="9160565" y="4296907"/>
            <a:ext cx="1973280" cy="1565580"/>
          </a:xfrm>
          <a:prstGeom prst="rect">
            <a:avLst/>
          </a:prstGeom>
        </p:spPr>
      </p:pic>
      <p:pic>
        <p:nvPicPr>
          <p:cNvPr id="9" name="Picture 8" descr="8T6oeAeGc.jpg">
            <a:extLst>
              <a:ext uri="{FF2B5EF4-FFF2-40B4-BE49-F238E27FC236}">
                <a16:creationId xmlns:a16="http://schemas.microsoft.com/office/drawing/2014/main" id="{4D13E46F-FB8E-482B-8F01-E4827F5B7A5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foregroundMark x1="82500" y1="55083" x2="81313" y2="53667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31375" y1="56250" x2="31375" y2="56250"/>
                        <a14:backgroundMark x1="25313" y1="53583" x2="25313" y2="53583"/>
                        <a14:backgroundMark x1="31563" y1="57250" x2="31563" y2="57250"/>
                        <a14:backgroundMark x1="82500" y1="43917" x2="81438" y2="47000"/>
                        <a14:backgroundMark x1="83188" y1="43417" x2="81563" y2="44167"/>
                        <a14:backgroundMark x1="81125" y1="43750" x2="81313" y2="48250"/>
                        <a14:backgroundMark x1="84125" y1="43750" x2="86125" y2="43250"/>
                      </a14:backgroundRemoval>
                    </a14:imgEffect>
                  </a14:imgLayer>
                </a14:imgProps>
              </a:ext>
            </a:extLst>
          </a:blip>
          <a:srcRect l="80614" t="43231" r="8179" b="41646"/>
          <a:stretch/>
        </p:blipFill>
        <p:spPr>
          <a:xfrm>
            <a:off x="9160565" y="314448"/>
            <a:ext cx="1052949" cy="1065636"/>
          </a:xfrm>
          <a:prstGeom prst="rect">
            <a:avLst/>
          </a:prstGeom>
        </p:spPr>
      </p:pic>
      <p:pic>
        <p:nvPicPr>
          <p:cNvPr id="10" name="Picture 9" descr="8T6oeAeGc.jpg">
            <a:extLst>
              <a:ext uri="{FF2B5EF4-FFF2-40B4-BE49-F238E27FC236}">
                <a16:creationId xmlns:a16="http://schemas.microsoft.com/office/drawing/2014/main" id="{4F71008E-1486-4F81-865C-B2A428F02AD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31375" y1="56250" x2="31375" y2="56250"/>
                        <a14:backgroundMark x1="25313" y1="53583" x2="25313" y2="53583"/>
                        <a14:backgroundMark x1="31563" y1="57250" x2="31563" y2="57250"/>
                        <a14:backgroundMark x1="36063" y1="49500" x2="36063" y2="52917"/>
                        <a14:backgroundMark x1="35250" y1="50250" x2="39188" y2="46667"/>
                        <a14:backgroundMark x1="52125" y1="46667" x2="54688" y2="52083"/>
                      </a14:backgroundRemoval>
                    </a14:imgEffect>
                  </a14:imgLayer>
                </a14:imgProps>
              </a:ext>
            </a:extLst>
          </a:blip>
          <a:srcRect l="34165" t="44130" r="44231" b="30846"/>
          <a:stretch/>
        </p:blipFill>
        <p:spPr>
          <a:xfrm>
            <a:off x="3585295" y="4626657"/>
            <a:ext cx="2000326" cy="1737783"/>
          </a:xfrm>
          <a:prstGeom prst="rect">
            <a:avLst/>
          </a:prstGeom>
        </p:spPr>
      </p:pic>
      <p:pic>
        <p:nvPicPr>
          <p:cNvPr id="11" name="Picture 10" descr="8T6oeAeGc.jpg">
            <a:extLst>
              <a:ext uri="{FF2B5EF4-FFF2-40B4-BE49-F238E27FC236}">
                <a16:creationId xmlns:a16="http://schemas.microsoft.com/office/drawing/2014/main" id="{9909EB77-9C25-45FE-8EA3-7B28055A3CE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31375" y1="56250" x2="31375" y2="56250"/>
                        <a14:backgroundMark x1="25313" y1="53583" x2="25313" y2="53583"/>
                        <a14:backgroundMark x1="31563" y1="57250" x2="31563" y2="57250"/>
                        <a14:backgroundMark x1="58938" y1="56167" x2="58562" y2="59250"/>
                        <a14:backgroundMark x1="73688" y1="51000" x2="78000" y2="53333"/>
                        <a14:backgroundMark x1="77188" y1="54000" x2="76375" y2="54000"/>
                        <a14:backgroundMark x1="77313" y1="60333" x2="78375" y2="62333"/>
                        <a14:backgroundMark x1="63125" y1="49500" x2="64313" y2="50583"/>
                      </a14:backgroundRemoval>
                    </a14:imgEffect>
                  </a14:imgLayer>
                </a14:imgProps>
              </a:ext>
            </a:extLst>
          </a:blip>
          <a:srcRect l="57119" t="48811" r="21276" b="14372"/>
          <a:stretch/>
        </p:blipFill>
        <p:spPr>
          <a:xfrm>
            <a:off x="3304027" y="136235"/>
            <a:ext cx="1750095" cy="2236841"/>
          </a:xfrm>
          <a:prstGeom prst="rect">
            <a:avLst/>
          </a:prstGeom>
        </p:spPr>
      </p:pic>
      <p:pic>
        <p:nvPicPr>
          <p:cNvPr id="12" name="Picture 11" descr="8T6oeAeGc.jpg">
            <a:extLst>
              <a:ext uri="{FF2B5EF4-FFF2-40B4-BE49-F238E27FC236}">
                <a16:creationId xmlns:a16="http://schemas.microsoft.com/office/drawing/2014/main" id="{19C4E09A-A2EF-47B0-8E54-0F608B8CDC3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foregroundMark x1="31250" y1="54750" x2="32695" y2="53900"/>
                        <a14:foregroundMark x1="21250" y1="52833" x2="22625" y2="53167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25313" y1="53583" x2="25313" y2="53583"/>
                        <a14:backgroundMark x1="31563" y1="57250" x2="31563" y2="57250"/>
                        <a14:backgroundMark x1="21625" y1="56917" x2="19875" y2="56917"/>
                        <a14:backgroundMark x1="23563" y1="51750" x2="28375" y2="52833"/>
                        <a14:backgroundMark x1="20563" y1="60917" x2="21813" y2="59833"/>
                        <a14:backgroundMark x1="33563" y1="52083" x2="34500" y2="52083"/>
                        <a14:backgroundMark x1="30188" y1="52583" x2="31250" y2="52250"/>
                        <a14:backgroundMark x1="32875" y1="58417" x2="32313" y2="59667"/>
                      </a14:backgroundRemoval>
                    </a14:imgEffect>
                  </a14:imgLayer>
                </a14:imgProps>
              </a:ext>
            </a:extLst>
          </a:blip>
          <a:srcRect l="19448" t="50409" r="64079" b="21726"/>
          <a:stretch/>
        </p:blipFill>
        <p:spPr>
          <a:xfrm>
            <a:off x="7195930" y="4675596"/>
            <a:ext cx="1445927" cy="183442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7B04336-8FCC-4E01-9825-BCF1C906CEC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94125" y="1520195"/>
            <a:ext cx="2103783" cy="2103783"/>
          </a:xfrm>
          <a:prstGeom prst="rect">
            <a:avLst/>
          </a:prstGeom>
        </p:spPr>
      </p:pic>
      <p:pic>
        <p:nvPicPr>
          <p:cNvPr id="14" name="Picture 8" descr="Uncle Bob - Cartoon, HD Png Download - 515x833(#1747073) - PngFind">
            <a:extLst>
              <a:ext uri="{FF2B5EF4-FFF2-40B4-BE49-F238E27FC236}">
                <a16:creationId xmlns:a16="http://schemas.microsoft.com/office/drawing/2014/main" id="{0A387169-2868-4254-8BA2-70AA274A29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314" b="89943" l="10000" r="90000">
                        <a14:foregroundMark x1="42976" y1="7314" x2="53810" y2="11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737" r="30519" b="47835"/>
          <a:stretch/>
        </p:blipFill>
        <p:spPr bwMode="auto">
          <a:xfrm>
            <a:off x="7528675" y="761602"/>
            <a:ext cx="1619326" cy="235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รูปลูกแมว PNG, ภาพลูกแมวPSD, ดาวน์โหลดฟรี | Pngtree">
            <a:extLst>
              <a:ext uri="{FF2B5EF4-FFF2-40B4-BE49-F238E27FC236}">
                <a16:creationId xmlns:a16="http://schemas.microsoft.com/office/drawing/2014/main" id="{759588E0-99A6-45AB-A09E-D6FF60A17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8056" b="90000" l="10000" r="90000">
                        <a14:foregroundMark x1="75833" y1="8056" x2="76389" y2="2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312" y="2500578"/>
            <a:ext cx="1871076" cy="187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FE5B21A-A874-403E-A92A-18C22EAA8B9D}"/>
              </a:ext>
            </a:extLst>
          </p:cNvPr>
          <p:cNvGrpSpPr/>
          <p:nvPr/>
        </p:nvGrpSpPr>
        <p:grpSpPr>
          <a:xfrm>
            <a:off x="4833546" y="2630176"/>
            <a:ext cx="3198794" cy="2116182"/>
            <a:chOff x="4280394" y="2373076"/>
            <a:chExt cx="3198794" cy="2116182"/>
          </a:xfrm>
        </p:grpSpPr>
        <p:pic>
          <p:nvPicPr>
            <p:cNvPr id="16" name="Picture 15" descr="8T6oeAeGc.jpg">
              <a:extLst>
                <a:ext uri="{FF2B5EF4-FFF2-40B4-BE49-F238E27FC236}">
                  <a16:creationId xmlns:a16="http://schemas.microsoft.com/office/drawing/2014/main" id="{CDFF0BA6-E2A4-493C-8C46-8A1E60346F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28500" y1="49500" x2="28500" y2="49500"/>
                          <a14:backgroundMark x1="28250" y1="49917" x2="28625" y2="46833"/>
                        </a14:backgroundRemoval>
                      </a14:imgEffect>
                    </a14:imgLayer>
                  </a14:imgProps>
                </a:ext>
              </a:extLst>
            </a:blip>
            <a:srcRect l="9861" t="23607" r="71370" b="46688"/>
            <a:stretch/>
          </p:blipFill>
          <p:spPr>
            <a:xfrm rot="21194342">
              <a:off x="4280394" y="2373076"/>
              <a:ext cx="1759432" cy="2088534"/>
            </a:xfrm>
            <a:prstGeom prst="rect">
              <a:avLst/>
            </a:prstGeom>
          </p:spPr>
        </p:pic>
        <p:pic>
          <p:nvPicPr>
            <p:cNvPr id="17" name="Picture 16" descr="8T6oeAeGc.jpg">
              <a:extLst>
                <a:ext uri="{FF2B5EF4-FFF2-40B4-BE49-F238E27FC236}">
                  <a16:creationId xmlns:a16="http://schemas.microsoft.com/office/drawing/2014/main" id="{17118B1A-F54C-4925-B821-FDE748A308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</a14:backgroundRemoval>
                      </a14:imgEffect>
                    </a14:imgLayer>
                  </a14:imgProps>
                </a:ext>
              </a:extLst>
            </a:blip>
            <a:srcRect l="29710" t="18926" r="54222" b="54609"/>
            <a:stretch/>
          </p:blipFill>
          <p:spPr>
            <a:xfrm rot="405518">
              <a:off x="5871523" y="2503319"/>
              <a:ext cx="1607665" cy="1985939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0452602-DF8D-4008-BF32-AFF499941126}"/>
              </a:ext>
            </a:extLst>
          </p:cNvPr>
          <p:cNvGrpSpPr/>
          <p:nvPr/>
        </p:nvGrpSpPr>
        <p:grpSpPr>
          <a:xfrm>
            <a:off x="398124" y="2999488"/>
            <a:ext cx="2992048" cy="1614673"/>
            <a:chOff x="398124" y="2999488"/>
            <a:chExt cx="2992048" cy="1614673"/>
          </a:xfrm>
        </p:grpSpPr>
        <p:pic>
          <p:nvPicPr>
            <p:cNvPr id="18" name="Picture 17" descr="8T6oeAeGc.jpg">
              <a:extLst>
                <a:ext uri="{FF2B5EF4-FFF2-40B4-BE49-F238E27FC236}">
                  <a16:creationId xmlns:a16="http://schemas.microsoft.com/office/drawing/2014/main" id="{9C09E0B2-9B18-4524-A672-0729C67490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</a14:backgroundRemoval>
                      </a14:imgEffect>
                    </a14:imgLayer>
                  </a14:imgProps>
                </a:ext>
              </a:extLst>
            </a:blip>
            <a:srcRect l="46723" t="20007" r="33339" b="53528"/>
            <a:stretch/>
          </p:blipFill>
          <p:spPr>
            <a:xfrm rot="21112457">
              <a:off x="398124" y="2999488"/>
              <a:ext cx="1551346" cy="1544341"/>
            </a:xfrm>
            <a:prstGeom prst="rect">
              <a:avLst/>
            </a:prstGeom>
          </p:spPr>
        </p:pic>
        <p:pic>
          <p:nvPicPr>
            <p:cNvPr id="19" name="Picture 18" descr="8T6oeAeGc.jpg">
              <a:extLst>
                <a:ext uri="{FF2B5EF4-FFF2-40B4-BE49-F238E27FC236}">
                  <a16:creationId xmlns:a16="http://schemas.microsoft.com/office/drawing/2014/main" id="{EE5AEC1D-7996-458B-9577-358D9B2798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86313" y1="45083" x2="86313" y2="45083"/>
                          <a14:backgroundMark x1="85625" y1="44583" x2="87875" y2="45083"/>
                          <a14:backgroundMark x1="84125" y1="45333" x2="87875" y2="45333"/>
                        </a14:backgroundRemoval>
                      </a14:imgEffect>
                    </a14:imgLayer>
                  </a14:imgProps>
                </a:ext>
              </a:extLst>
            </a:blip>
            <a:srcRect l="67742" t="22347" r="10475" b="54609"/>
            <a:stretch/>
          </p:blipFill>
          <p:spPr>
            <a:xfrm>
              <a:off x="1658440" y="3240223"/>
              <a:ext cx="1731732" cy="1373938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D2E24B4-581D-4D51-8E12-23EBA8F75FFD}"/>
              </a:ext>
            </a:extLst>
          </p:cNvPr>
          <p:cNvGrpSpPr/>
          <p:nvPr/>
        </p:nvGrpSpPr>
        <p:grpSpPr>
          <a:xfrm>
            <a:off x="72759" y="430876"/>
            <a:ext cx="2971240" cy="2069702"/>
            <a:chOff x="7158101" y="382153"/>
            <a:chExt cx="2971240" cy="2069702"/>
          </a:xfrm>
        </p:grpSpPr>
        <p:pic>
          <p:nvPicPr>
            <p:cNvPr id="21" name="Picture 20" descr="8T6oeAeGc.jpg">
              <a:extLst>
                <a:ext uri="{FF2B5EF4-FFF2-40B4-BE49-F238E27FC236}">
                  <a16:creationId xmlns:a16="http://schemas.microsoft.com/office/drawing/2014/main" id="{7317A0E0-F314-4875-A2B5-CB4A448049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36063" y1="49500" x2="36063" y2="52917"/>
                          <a14:backgroundMark x1="35250" y1="50250" x2="39188" y2="46667"/>
                          <a14:backgroundMark x1="52125" y1="46667" x2="54688" y2="52083"/>
                        </a14:backgroundRemoval>
                      </a14:imgEffect>
                    </a14:imgLayer>
                  </a14:imgProps>
                </a:ext>
              </a:extLst>
            </a:blip>
            <a:srcRect l="34165" t="44130" r="44231" b="30846"/>
            <a:stretch/>
          </p:blipFill>
          <p:spPr>
            <a:xfrm rot="20251464">
              <a:off x="7158101" y="463054"/>
              <a:ext cx="1849006" cy="1606324"/>
            </a:xfrm>
            <a:prstGeom prst="rect">
              <a:avLst/>
            </a:prstGeom>
          </p:spPr>
        </p:pic>
        <p:pic>
          <p:nvPicPr>
            <p:cNvPr id="22" name="Picture 21" descr="8T6oeAeGc.jpg">
              <a:extLst>
                <a:ext uri="{FF2B5EF4-FFF2-40B4-BE49-F238E27FC236}">
                  <a16:creationId xmlns:a16="http://schemas.microsoft.com/office/drawing/2014/main" id="{E7B494CF-7083-4DDD-A933-16BE83E8AD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58938" y1="56167" x2="58562" y2="59250"/>
                          <a14:backgroundMark x1="73688" y1="51000" x2="78000" y2="53333"/>
                          <a14:backgroundMark x1="77188" y1="54000" x2="76375" y2="54000"/>
                          <a14:backgroundMark x1="77313" y1="60333" x2="78375" y2="62333"/>
                          <a14:backgroundMark x1="63125" y1="49500" x2="64313" y2="50583"/>
                        </a14:backgroundRemoval>
                      </a14:imgEffect>
                    </a14:imgLayer>
                  </a14:imgProps>
                </a:ext>
              </a:extLst>
            </a:blip>
            <a:srcRect l="57119" t="48811" r="21276" b="14372"/>
            <a:stretch/>
          </p:blipFill>
          <p:spPr>
            <a:xfrm>
              <a:off x="8510015" y="382153"/>
              <a:ext cx="1619326" cy="2069702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98E4BCC-E334-4906-A097-F87F05970512}"/>
              </a:ext>
            </a:extLst>
          </p:cNvPr>
          <p:cNvGrpSpPr/>
          <p:nvPr/>
        </p:nvGrpSpPr>
        <p:grpSpPr>
          <a:xfrm>
            <a:off x="8650439" y="3033819"/>
            <a:ext cx="2866790" cy="1565580"/>
            <a:chOff x="8650439" y="3033819"/>
            <a:chExt cx="2866790" cy="1565580"/>
          </a:xfrm>
        </p:grpSpPr>
        <p:pic>
          <p:nvPicPr>
            <p:cNvPr id="24" name="Picture 23" descr="8T6oeAeGc.jpg">
              <a:extLst>
                <a:ext uri="{FF2B5EF4-FFF2-40B4-BE49-F238E27FC236}">
                  <a16:creationId xmlns:a16="http://schemas.microsoft.com/office/drawing/2014/main" id="{351AFBEE-7B2B-4309-B4CC-41EF55CAC2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36063" y1="49500" x2="36063" y2="52917"/>
                          <a14:backgroundMark x1="35250" y1="50250" x2="39188" y2="46667"/>
                          <a14:backgroundMark x1="52125" y1="46667" x2="54688" y2="52083"/>
                        </a14:backgroundRemoval>
                      </a14:imgEffect>
                    </a14:imgLayer>
                  </a14:imgProps>
                </a:ext>
              </a:extLst>
            </a:blip>
            <a:srcRect l="34165" t="44130" r="44231" b="30846"/>
            <a:stretch/>
          </p:blipFill>
          <p:spPr>
            <a:xfrm rot="20620039">
              <a:off x="8650439" y="3159489"/>
              <a:ext cx="1611659" cy="1400128"/>
            </a:xfrm>
            <a:prstGeom prst="rect">
              <a:avLst/>
            </a:prstGeom>
          </p:spPr>
        </p:pic>
        <p:pic>
          <p:nvPicPr>
            <p:cNvPr id="25" name="Picture 24" descr="8T6oeAeGc.jpg">
              <a:extLst>
                <a:ext uri="{FF2B5EF4-FFF2-40B4-BE49-F238E27FC236}">
                  <a16:creationId xmlns:a16="http://schemas.microsoft.com/office/drawing/2014/main" id="{54979F5D-915F-45EE-86A3-1AAA4513C9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36063" y1="49500" x2="36063" y2="52917"/>
                          <a14:backgroundMark x1="35250" y1="50250" x2="39188" y2="46667"/>
                          <a14:backgroundMark x1="52125" y1="46667" x2="54688" y2="52083"/>
                        </a14:backgroundRemoval>
                      </a14:imgEffect>
                    </a14:imgLayer>
                  </a14:imgProps>
                </a:ext>
              </a:extLst>
            </a:blip>
            <a:srcRect l="34165" t="44130" r="44231" b="30846"/>
            <a:stretch/>
          </p:blipFill>
          <p:spPr>
            <a:xfrm rot="625609" flipH="1">
              <a:off x="9879797" y="3033819"/>
              <a:ext cx="1637432" cy="1565580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F02F5D5-926E-4A1B-9858-AF7C4608DFB8}"/>
              </a:ext>
            </a:extLst>
          </p:cNvPr>
          <p:cNvGrpSpPr/>
          <p:nvPr/>
        </p:nvGrpSpPr>
        <p:grpSpPr>
          <a:xfrm>
            <a:off x="5190846" y="4282397"/>
            <a:ext cx="2626763" cy="2320629"/>
            <a:chOff x="5190846" y="4282397"/>
            <a:chExt cx="2626763" cy="2320629"/>
          </a:xfrm>
        </p:grpSpPr>
        <p:pic>
          <p:nvPicPr>
            <p:cNvPr id="27" name="Picture 26" descr="8T6oeAeGc.jpg">
              <a:extLst>
                <a:ext uri="{FF2B5EF4-FFF2-40B4-BE49-F238E27FC236}">
                  <a16:creationId xmlns:a16="http://schemas.microsoft.com/office/drawing/2014/main" id="{537EFC4E-2433-411D-AE9F-ED35075A83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58938" y1="56167" x2="58562" y2="59250"/>
                          <a14:backgroundMark x1="73688" y1="51000" x2="78000" y2="53333"/>
                          <a14:backgroundMark x1="77188" y1="54000" x2="76375" y2="54000"/>
                          <a14:backgroundMark x1="77313" y1="60333" x2="78375" y2="62333"/>
                          <a14:backgroundMark x1="63125" y1="49500" x2="64313" y2="50583"/>
                        </a14:backgroundRemoval>
                      </a14:imgEffect>
                    </a14:imgLayer>
                  </a14:imgProps>
                </a:ext>
              </a:extLst>
            </a:blip>
            <a:srcRect l="57119" t="48811" r="21276" b="14372"/>
            <a:stretch/>
          </p:blipFill>
          <p:spPr>
            <a:xfrm rot="953668">
              <a:off x="6368022" y="4750272"/>
              <a:ext cx="1449587" cy="1852754"/>
            </a:xfrm>
            <a:prstGeom prst="rect">
              <a:avLst/>
            </a:prstGeom>
          </p:spPr>
        </p:pic>
        <p:pic>
          <p:nvPicPr>
            <p:cNvPr id="28" name="Picture 27" descr="8T6oeAeGc.jpg">
              <a:extLst>
                <a:ext uri="{FF2B5EF4-FFF2-40B4-BE49-F238E27FC236}">
                  <a16:creationId xmlns:a16="http://schemas.microsoft.com/office/drawing/2014/main" id="{0D30146F-A1AB-44F5-8324-72150859C5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58938" y1="56167" x2="58562" y2="59250"/>
                          <a14:backgroundMark x1="73688" y1="51000" x2="78000" y2="53333"/>
                          <a14:backgroundMark x1="77188" y1="54000" x2="76375" y2="54000"/>
                          <a14:backgroundMark x1="77313" y1="60333" x2="78375" y2="62333"/>
                          <a14:backgroundMark x1="63125" y1="49500" x2="64313" y2="50583"/>
                        </a14:backgroundRemoval>
                      </a14:imgEffect>
                    </a14:imgLayer>
                  </a14:imgProps>
                </a:ext>
              </a:extLst>
            </a:blip>
            <a:srcRect l="57119" t="48811" r="21276" b="14372"/>
            <a:stretch/>
          </p:blipFill>
          <p:spPr>
            <a:xfrm flipH="1">
              <a:off x="5190846" y="4282397"/>
              <a:ext cx="1628749" cy="2236841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C19BDBA-E124-473B-AF08-C81BFF2AD642}"/>
              </a:ext>
            </a:extLst>
          </p:cNvPr>
          <p:cNvGrpSpPr/>
          <p:nvPr/>
        </p:nvGrpSpPr>
        <p:grpSpPr>
          <a:xfrm>
            <a:off x="6682360" y="264466"/>
            <a:ext cx="3701560" cy="2069702"/>
            <a:chOff x="7331873" y="174238"/>
            <a:chExt cx="3701560" cy="2069702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00596637-97F5-407D-819B-D11D98745ED7}"/>
                </a:ext>
              </a:extLst>
            </p:cNvPr>
            <p:cNvGrpSpPr/>
            <p:nvPr/>
          </p:nvGrpSpPr>
          <p:grpSpPr>
            <a:xfrm>
              <a:off x="7331873" y="174238"/>
              <a:ext cx="2971240" cy="2069702"/>
              <a:chOff x="7158101" y="382153"/>
              <a:chExt cx="2971240" cy="2069702"/>
            </a:xfrm>
          </p:grpSpPr>
          <p:pic>
            <p:nvPicPr>
              <p:cNvPr id="32" name="Picture 31" descr="8T6oeAeGc.jpg">
                <a:extLst>
                  <a:ext uri="{FF2B5EF4-FFF2-40B4-BE49-F238E27FC236}">
                    <a16:creationId xmlns:a16="http://schemas.microsoft.com/office/drawing/2014/main" id="{0D657534-2D8C-4FC1-8641-21BA5D37F50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lum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688">
                            <a14:foregroundMark x1="90375" y1="51250" x2="90688" y2="53167"/>
                            <a14:foregroundMark x1="75938" y1="74917" x2="77063" y2="75500"/>
                            <a14:foregroundMark x1="24375" y1="72833" x2="27187" y2="69500"/>
                            <a14:backgroundMark x1="78125" y1="71167" x2="80125" y2="67417"/>
                            <a14:backgroundMark x1="60125" y1="69500" x2="59938" y2="70333"/>
                            <a14:backgroundMark x1="55625" y1="72167" x2="54500" y2="69083"/>
                            <a14:backgroundMark x1="35563" y1="61833" x2="33063" y2="61667"/>
                            <a14:backgroundMark x1="30438" y1="50417" x2="30438" y2="50417"/>
                            <a14:backgroundMark x1="49063" y1="46500" x2="49063" y2="46500"/>
                            <a14:backgroundMark x1="52688" y1="43000" x2="52688" y2="43000"/>
                            <a14:backgroundMark x1="48750" y1="64917" x2="48750" y2="64917"/>
                            <a14:backgroundMark x1="44563" y1="81083" x2="44563" y2="81083"/>
                            <a14:backgroundMark x1="81688" y1="46083" x2="81688" y2="46083"/>
                            <a14:backgroundMark x1="20375" y1="64917" x2="20375" y2="64917"/>
                            <a14:backgroundMark x1="31375" y1="56250" x2="31375" y2="56250"/>
                            <a14:backgroundMark x1="25313" y1="53583" x2="25313" y2="53583"/>
                            <a14:backgroundMark x1="31563" y1="57250" x2="31563" y2="57250"/>
                            <a14:backgroundMark x1="36063" y1="49500" x2="36063" y2="52917"/>
                            <a14:backgroundMark x1="35250" y1="50250" x2="39188" y2="46667"/>
                            <a14:backgroundMark x1="52125" y1="46667" x2="54688" y2="52083"/>
                          </a14:backgroundRemoval>
                        </a14:imgEffect>
                      </a14:imgLayer>
                    </a14:imgProps>
                  </a:ext>
                </a:extLst>
              </a:blip>
              <a:srcRect l="34165" t="44130" r="44231" b="30846"/>
              <a:stretch/>
            </p:blipFill>
            <p:spPr>
              <a:xfrm rot="20251464">
                <a:off x="7158101" y="463054"/>
                <a:ext cx="1849006" cy="1606324"/>
              </a:xfrm>
              <a:prstGeom prst="rect">
                <a:avLst/>
              </a:prstGeom>
            </p:spPr>
          </p:pic>
          <p:pic>
            <p:nvPicPr>
              <p:cNvPr id="33" name="Picture 32" descr="8T6oeAeGc.jpg">
                <a:extLst>
                  <a:ext uri="{FF2B5EF4-FFF2-40B4-BE49-F238E27FC236}">
                    <a16:creationId xmlns:a16="http://schemas.microsoft.com/office/drawing/2014/main" id="{66EEAA2A-6B0C-4CB8-8F9F-3A5755150CD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lum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688">
                            <a14:foregroundMark x1="90375" y1="51250" x2="90688" y2="53167"/>
                            <a14:foregroundMark x1="75938" y1="74917" x2="77063" y2="75500"/>
                            <a14:foregroundMark x1="24375" y1="72833" x2="27187" y2="69500"/>
                            <a14:backgroundMark x1="78125" y1="71167" x2="80125" y2="67417"/>
                            <a14:backgroundMark x1="60125" y1="69500" x2="59938" y2="70333"/>
                            <a14:backgroundMark x1="55625" y1="72167" x2="54500" y2="69083"/>
                            <a14:backgroundMark x1="35563" y1="61833" x2="33063" y2="61667"/>
                            <a14:backgroundMark x1="30438" y1="50417" x2="30438" y2="50417"/>
                            <a14:backgroundMark x1="49063" y1="46500" x2="49063" y2="46500"/>
                            <a14:backgroundMark x1="52688" y1="43000" x2="52688" y2="43000"/>
                            <a14:backgroundMark x1="48750" y1="64917" x2="48750" y2="64917"/>
                            <a14:backgroundMark x1="44563" y1="81083" x2="44563" y2="81083"/>
                            <a14:backgroundMark x1="81688" y1="46083" x2="81688" y2="46083"/>
                            <a14:backgroundMark x1="20375" y1="64917" x2="20375" y2="64917"/>
                            <a14:backgroundMark x1="31375" y1="56250" x2="31375" y2="56250"/>
                            <a14:backgroundMark x1="25313" y1="53583" x2="25313" y2="53583"/>
                            <a14:backgroundMark x1="31563" y1="57250" x2="31563" y2="57250"/>
                            <a14:backgroundMark x1="58938" y1="56167" x2="58562" y2="59250"/>
                            <a14:backgroundMark x1="73688" y1="51000" x2="78000" y2="53333"/>
                            <a14:backgroundMark x1="77188" y1="54000" x2="76375" y2="54000"/>
                            <a14:backgroundMark x1="77313" y1="60333" x2="78375" y2="62333"/>
                            <a14:backgroundMark x1="63125" y1="49500" x2="64313" y2="50583"/>
                          </a14:backgroundRemoval>
                        </a14:imgEffect>
                      </a14:imgLayer>
                    </a14:imgProps>
                  </a:ext>
                </a:extLst>
              </a:blip>
              <a:srcRect l="57119" t="48811" r="21276" b="14372"/>
              <a:stretch/>
            </p:blipFill>
            <p:spPr>
              <a:xfrm>
                <a:off x="8510015" y="382153"/>
                <a:ext cx="1619326" cy="2069702"/>
              </a:xfrm>
              <a:prstGeom prst="rect">
                <a:avLst/>
              </a:prstGeom>
            </p:spPr>
          </p:pic>
        </p:grpSp>
        <p:pic>
          <p:nvPicPr>
            <p:cNvPr id="30" name="Picture 29" descr="8T6oeAeGc.jpg">
              <a:extLst>
                <a:ext uri="{FF2B5EF4-FFF2-40B4-BE49-F238E27FC236}">
                  <a16:creationId xmlns:a16="http://schemas.microsoft.com/office/drawing/2014/main" id="{B92AD3A9-17A4-4532-A62E-49BF3DEA8B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foregroundMark x1="82500" y1="55083" x2="81313" y2="53667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82500" y1="43917" x2="81438" y2="47000"/>
                          <a14:backgroundMark x1="83188" y1="43417" x2="81563" y2="44167"/>
                          <a14:backgroundMark x1="81125" y1="43750" x2="81313" y2="48250"/>
                          <a14:backgroundMark x1="84125" y1="43750" x2="86125" y2="43250"/>
                        </a14:backgroundRemoval>
                      </a14:imgEffect>
                    </a14:imgLayer>
                  </a14:imgProps>
                </a:ext>
              </a:extLst>
            </a:blip>
            <a:srcRect l="80614" t="43231" r="8179" b="41646"/>
            <a:stretch/>
          </p:blipFill>
          <p:spPr>
            <a:xfrm rot="857139">
              <a:off x="9934778" y="963001"/>
              <a:ext cx="1098655" cy="1111893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4DBCF63-54BE-44DC-BF36-C4A3D22B1B3B}"/>
              </a:ext>
            </a:extLst>
          </p:cNvPr>
          <p:cNvGrpSpPr/>
          <p:nvPr/>
        </p:nvGrpSpPr>
        <p:grpSpPr>
          <a:xfrm>
            <a:off x="3871091" y="2980594"/>
            <a:ext cx="2071347" cy="1969325"/>
            <a:chOff x="3871091" y="2980594"/>
            <a:chExt cx="2071347" cy="1969325"/>
          </a:xfrm>
        </p:grpSpPr>
        <p:pic>
          <p:nvPicPr>
            <p:cNvPr id="35" name="Picture 34" descr="8T6oeAeGc.jpg">
              <a:extLst>
                <a:ext uri="{FF2B5EF4-FFF2-40B4-BE49-F238E27FC236}">
                  <a16:creationId xmlns:a16="http://schemas.microsoft.com/office/drawing/2014/main" id="{F9C447E2-01FB-4531-BFF1-C74D1C50FE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foregroundMark x1="31250" y1="54750" x2="32695" y2="53900"/>
                          <a14:foregroundMark x1="21250" y1="52833" x2="22625" y2="53167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25313" y1="53583" x2="25313" y2="53583"/>
                          <a14:backgroundMark x1="31563" y1="57250" x2="31563" y2="57250"/>
                          <a14:backgroundMark x1="21625" y1="56917" x2="19875" y2="56917"/>
                          <a14:backgroundMark x1="23563" y1="51750" x2="28375" y2="52833"/>
                          <a14:backgroundMark x1="20563" y1="60917" x2="21813" y2="59833"/>
                          <a14:backgroundMark x1="33563" y1="52083" x2="34500" y2="52083"/>
                          <a14:backgroundMark x1="30188" y1="52583" x2="31250" y2="52250"/>
                          <a14:backgroundMark x1="32875" y1="58417" x2="32313" y2="59667"/>
                        </a14:backgroundRemoval>
                      </a14:imgEffect>
                    </a14:imgLayer>
                  </a14:imgProps>
                </a:ext>
              </a:extLst>
            </a:blip>
            <a:srcRect l="19448" t="50409" r="64079" b="21726"/>
            <a:stretch/>
          </p:blipFill>
          <p:spPr>
            <a:xfrm>
              <a:off x="3871091" y="2980594"/>
              <a:ext cx="1445927" cy="1834421"/>
            </a:xfrm>
            <a:prstGeom prst="rect">
              <a:avLst/>
            </a:prstGeom>
          </p:spPr>
        </p:pic>
        <p:pic>
          <p:nvPicPr>
            <p:cNvPr id="36" name="Picture 35" descr="8T6oeAeGc.jpg">
              <a:extLst>
                <a:ext uri="{FF2B5EF4-FFF2-40B4-BE49-F238E27FC236}">
                  <a16:creationId xmlns:a16="http://schemas.microsoft.com/office/drawing/2014/main" id="{F2D81FC2-985D-4DDC-83DC-E35E93674D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foregroundMark x1="31250" y1="54750" x2="32695" y2="53900"/>
                          <a14:foregroundMark x1="21250" y1="52833" x2="22625" y2="53167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25313" y1="53583" x2="25313" y2="53583"/>
                          <a14:backgroundMark x1="31563" y1="57250" x2="31563" y2="57250"/>
                          <a14:backgroundMark x1="21625" y1="56917" x2="19875" y2="56917"/>
                          <a14:backgroundMark x1="23563" y1="51750" x2="28375" y2="52833"/>
                          <a14:backgroundMark x1="20563" y1="60917" x2="21813" y2="59833"/>
                          <a14:backgroundMark x1="33563" y1="52083" x2="34500" y2="52083"/>
                          <a14:backgroundMark x1="30188" y1="52583" x2="31250" y2="52250"/>
                          <a14:backgroundMark x1="32875" y1="58417" x2="32313" y2="59667"/>
                        </a14:backgroundRemoval>
                      </a14:imgEffect>
                    </a14:imgLayer>
                  </a14:imgProps>
                </a:ext>
              </a:extLst>
            </a:blip>
            <a:srcRect l="19448" t="50409" r="64079" b="21726"/>
            <a:stretch/>
          </p:blipFill>
          <p:spPr>
            <a:xfrm rot="783568" flipH="1">
              <a:off x="4643515" y="3115498"/>
              <a:ext cx="1298923" cy="1834421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59C22EF-BC18-44F2-BBCA-2234AA0A3CBC}"/>
              </a:ext>
            </a:extLst>
          </p:cNvPr>
          <p:cNvGrpSpPr/>
          <p:nvPr/>
        </p:nvGrpSpPr>
        <p:grpSpPr>
          <a:xfrm>
            <a:off x="9304231" y="4741111"/>
            <a:ext cx="2965326" cy="1921804"/>
            <a:chOff x="9304231" y="4741111"/>
            <a:chExt cx="2965326" cy="1921804"/>
          </a:xfrm>
        </p:grpSpPr>
        <p:pic>
          <p:nvPicPr>
            <p:cNvPr id="38" name="Picture 10" descr="รูปลูกแมว PNG, ภาพลูกแมวPSD, ดาวน์โหลดฟรี | Pngtree">
              <a:extLst>
                <a:ext uri="{FF2B5EF4-FFF2-40B4-BE49-F238E27FC236}">
                  <a16:creationId xmlns:a16="http://schemas.microsoft.com/office/drawing/2014/main" id="{ED463BFE-CFB6-45B6-930F-3A7003FA52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8056" b="90000" l="10000" r="90000">
                          <a14:foregroundMark x1="75833" y1="8056" x2="76389" y2="225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4231" y="4791839"/>
              <a:ext cx="1871076" cy="1871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10" descr="รูปลูกแมว PNG, ภาพลูกแมวPSD, ดาวน์โหลดฟรี | Pngtree">
              <a:extLst>
                <a:ext uri="{FF2B5EF4-FFF2-40B4-BE49-F238E27FC236}">
                  <a16:creationId xmlns:a16="http://schemas.microsoft.com/office/drawing/2014/main" id="{14B4F6DD-75D1-4E41-8F50-A882EF0C08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8056" b="90000" l="10000" r="90000">
                          <a14:foregroundMark x1="75833" y1="8056" x2="76389" y2="225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439344" y="4741111"/>
              <a:ext cx="1830213" cy="1871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1" name="Picture 40">
            <a:extLst>
              <a:ext uri="{FF2B5EF4-FFF2-40B4-BE49-F238E27FC236}">
                <a16:creationId xmlns:a16="http://schemas.microsoft.com/office/drawing/2014/main" id="{66FD174D-49D0-4D1B-A799-1CCA5FB08D7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26385" y="3562269"/>
            <a:ext cx="2103783" cy="2103783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6B19A16B-E801-4429-B2FD-2BE1A1601BF1}"/>
              </a:ext>
            </a:extLst>
          </p:cNvPr>
          <p:cNvGrpSpPr/>
          <p:nvPr/>
        </p:nvGrpSpPr>
        <p:grpSpPr>
          <a:xfrm>
            <a:off x="2509802" y="476216"/>
            <a:ext cx="3198794" cy="2116182"/>
            <a:chOff x="4280394" y="2373076"/>
            <a:chExt cx="3198794" cy="2116182"/>
          </a:xfrm>
        </p:grpSpPr>
        <p:pic>
          <p:nvPicPr>
            <p:cNvPr id="43" name="Picture 42" descr="8T6oeAeGc.jpg">
              <a:extLst>
                <a:ext uri="{FF2B5EF4-FFF2-40B4-BE49-F238E27FC236}">
                  <a16:creationId xmlns:a16="http://schemas.microsoft.com/office/drawing/2014/main" id="{795738C9-AB81-4497-AC6E-E402F89FA8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28500" y1="49500" x2="28500" y2="49500"/>
                          <a14:backgroundMark x1="28250" y1="49917" x2="28625" y2="46833"/>
                        </a14:backgroundRemoval>
                      </a14:imgEffect>
                    </a14:imgLayer>
                  </a14:imgProps>
                </a:ext>
              </a:extLst>
            </a:blip>
            <a:srcRect l="9861" t="23607" r="71370" b="46688"/>
            <a:stretch/>
          </p:blipFill>
          <p:spPr>
            <a:xfrm rot="21194342">
              <a:off x="4280394" y="2373076"/>
              <a:ext cx="1759432" cy="2088534"/>
            </a:xfrm>
            <a:prstGeom prst="rect">
              <a:avLst/>
            </a:prstGeom>
          </p:spPr>
        </p:pic>
        <p:pic>
          <p:nvPicPr>
            <p:cNvPr id="44" name="Picture 43" descr="8T6oeAeGc.jpg">
              <a:extLst>
                <a:ext uri="{FF2B5EF4-FFF2-40B4-BE49-F238E27FC236}">
                  <a16:creationId xmlns:a16="http://schemas.microsoft.com/office/drawing/2014/main" id="{E3DB90E3-8E85-4144-BDDF-88D8A9E594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</a14:backgroundRemoval>
                      </a14:imgEffect>
                    </a14:imgLayer>
                  </a14:imgProps>
                </a:ext>
              </a:extLst>
            </a:blip>
            <a:srcRect l="29710" t="18926" r="54222" b="54609"/>
            <a:stretch/>
          </p:blipFill>
          <p:spPr>
            <a:xfrm rot="405518">
              <a:off x="5871523" y="2503319"/>
              <a:ext cx="1607665" cy="1985939"/>
            </a:xfrm>
            <a:prstGeom prst="rect">
              <a:avLst/>
            </a:prstGeom>
          </p:spPr>
        </p:pic>
      </p:grpSp>
      <p:pic>
        <p:nvPicPr>
          <p:cNvPr id="45" name="Picture 44" descr="8T6oeAeGc.jpg">
            <a:extLst>
              <a:ext uri="{FF2B5EF4-FFF2-40B4-BE49-F238E27FC236}">
                <a16:creationId xmlns:a16="http://schemas.microsoft.com/office/drawing/2014/main" id="{FC74DB36-2955-4274-8B4D-A3E0386CB94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31375" y1="56250" x2="31375" y2="56250"/>
                        <a14:backgroundMark x1="25313" y1="53583" x2="25313" y2="53583"/>
                        <a14:backgroundMark x1="31563" y1="57250" x2="31563" y2="57250"/>
                        <a14:backgroundMark x1="86313" y1="45083" x2="86313" y2="45083"/>
                        <a14:backgroundMark x1="85625" y1="44583" x2="87875" y2="45083"/>
                        <a14:backgroundMark x1="84125" y1="45333" x2="87875" y2="45333"/>
                      </a14:backgroundRemoval>
                    </a14:imgEffect>
                  </a14:imgLayer>
                </a14:imgProps>
              </a:ext>
            </a:extLst>
          </a:blip>
          <a:srcRect l="67742" t="22347" r="10475" b="54609"/>
          <a:stretch/>
        </p:blipFill>
        <p:spPr>
          <a:xfrm>
            <a:off x="6101435" y="1675890"/>
            <a:ext cx="1973280" cy="1565580"/>
          </a:xfrm>
          <a:prstGeom prst="rect">
            <a:avLst/>
          </a:prstGeom>
        </p:spPr>
      </p:pic>
      <p:pic>
        <p:nvPicPr>
          <p:cNvPr id="46" name="Picture 45" descr="8T6oeAeGc.jpg">
            <a:extLst>
              <a:ext uri="{FF2B5EF4-FFF2-40B4-BE49-F238E27FC236}">
                <a16:creationId xmlns:a16="http://schemas.microsoft.com/office/drawing/2014/main" id="{D0DEA9FF-9580-4D40-9C73-819D2E8994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31375" y1="56250" x2="31375" y2="56250"/>
                        <a14:backgroundMark x1="25313" y1="53583" x2="25313" y2="53583"/>
                        <a14:backgroundMark x1="31563" y1="57250" x2="31563" y2="57250"/>
                        <a14:backgroundMark x1="28500" y1="49500" x2="28500" y2="49500"/>
                        <a14:backgroundMark x1="28250" y1="49917" x2="28625" y2="46833"/>
                      </a14:backgroundRemoval>
                    </a14:imgEffect>
                  </a14:imgLayer>
                </a14:imgProps>
              </a:ext>
            </a:extLst>
          </a:blip>
          <a:srcRect l="9861" t="23607" r="71370" b="46688"/>
          <a:stretch/>
        </p:blipFill>
        <p:spPr>
          <a:xfrm>
            <a:off x="10273914" y="72167"/>
            <a:ext cx="1759432" cy="2088534"/>
          </a:xfrm>
          <a:prstGeom prst="rect">
            <a:avLst/>
          </a:prstGeom>
        </p:spPr>
      </p:pic>
      <p:pic>
        <p:nvPicPr>
          <p:cNvPr id="47" name="Picture 46" descr="8T6oeAeGc.jpg">
            <a:extLst>
              <a:ext uri="{FF2B5EF4-FFF2-40B4-BE49-F238E27FC236}">
                <a16:creationId xmlns:a16="http://schemas.microsoft.com/office/drawing/2014/main" id="{443D8495-1B3C-4F5C-B164-0750EF9956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31375" y1="56250" x2="31375" y2="56250"/>
                        <a14:backgroundMark x1="25313" y1="53583" x2="25313" y2="53583"/>
                        <a14:backgroundMark x1="31563" y1="57250" x2="31563" y2="57250"/>
                      </a14:backgroundRemoval>
                    </a14:imgEffect>
                  </a14:imgLayer>
                </a14:imgProps>
              </a:ext>
            </a:extLst>
          </a:blip>
          <a:srcRect l="46723" t="20007" r="33339" b="53528"/>
          <a:stretch/>
        </p:blipFill>
        <p:spPr>
          <a:xfrm>
            <a:off x="2863811" y="2231235"/>
            <a:ext cx="1845331" cy="1836998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2337F2BA-03F1-4F95-8B78-CACE20A3E549}"/>
              </a:ext>
            </a:extLst>
          </p:cNvPr>
          <p:cNvGrpSpPr/>
          <p:nvPr/>
        </p:nvGrpSpPr>
        <p:grpSpPr>
          <a:xfrm>
            <a:off x="6063085" y="2938665"/>
            <a:ext cx="3701560" cy="2069702"/>
            <a:chOff x="7331873" y="174238"/>
            <a:chExt cx="3701560" cy="2069702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94A98C46-D7D6-410F-A265-EC3DA5EBB6DE}"/>
                </a:ext>
              </a:extLst>
            </p:cNvPr>
            <p:cNvGrpSpPr/>
            <p:nvPr/>
          </p:nvGrpSpPr>
          <p:grpSpPr>
            <a:xfrm>
              <a:off x="7331873" y="174238"/>
              <a:ext cx="2971240" cy="2069702"/>
              <a:chOff x="7158101" y="382153"/>
              <a:chExt cx="2971240" cy="2069702"/>
            </a:xfrm>
          </p:grpSpPr>
          <p:pic>
            <p:nvPicPr>
              <p:cNvPr id="51" name="Picture 50" descr="8T6oeAeGc.jpg">
                <a:extLst>
                  <a:ext uri="{FF2B5EF4-FFF2-40B4-BE49-F238E27FC236}">
                    <a16:creationId xmlns:a16="http://schemas.microsoft.com/office/drawing/2014/main" id="{F0BA69B7-0375-4E87-829A-7DF42B6E35B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lum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688">
                            <a14:foregroundMark x1="90375" y1="51250" x2="90688" y2="53167"/>
                            <a14:foregroundMark x1="75938" y1="74917" x2="77063" y2="75500"/>
                            <a14:foregroundMark x1="24375" y1="72833" x2="27187" y2="69500"/>
                            <a14:backgroundMark x1="78125" y1="71167" x2="80125" y2="67417"/>
                            <a14:backgroundMark x1="60125" y1="69500" x2="59938" y2="70333"/>
                            <a14:backgroundMark x1="55625" y1="72167" x2="54500" y2="69083"/>
                            <a14:backgroundMark x1="35563" y1="61833" x2="33063" y2="61667"/>
                            <a14:backgroundMark x1="30438" y1="50417" x2="30438" y2="50417"/>
                            <a14:backgroundMark x1="49063" y1="46500" x2="49063" y2="46500"/>
                            <a14:backgroundMark x1="52688" y1="43000" x2="52688" y2="43000"/>
                            <a14:backgroundMark x1="48750" y1="64917" x2="48750" y2="64917"/>
                            <a14:backgroundMark x1="44563" y1="81083" x2="44563" y2="81083"/>
                            <a14:backgroundMark x1="81688" y1="46083" x2="81688" y2="46083"/>
                            <a14:backgroundMark x1="20375" y1="64917" x2="20375" y2="64917"/>
                            <a14:backgroundMark x1="31375" y1="56250" x2="31375" y2="56250"/>
                            <a14:backgroundMark x1="25313" y1="53583" x2="25313" y2="53583"/>
                            <a14:backgroundMark x1="31563" y1="57250" x2="31563" y2="57250"/>
                            <a14:backgroundMark x1="36063" y1="49500" x2="36063" y2="52917"/>
                            <a14:backgroundMark x1="35250" y1="50250" x2="39188" y2="46667"/>
                            <a14:backgroundMark x1="52125" y1="46667" x2="54688" y2="52083"/>
                          </a14:backgroundRemoval>
                        </a14:imgEffect>
                      </a14:imgLayer>
                    </a14:imgProps>
                  </a:ext>
                </a:extLst>
              </a:blip>
              <a:srcRect l="34165" t="44130" r="44231" b="30846"/>
              <a:stretch/>
            </p:blipFill>
            <p:spPr>
              <a:xfrm rot="20251464">
                <a:off x="7158101" y="463054"/>
                <a:ext cx="1849006" cy="1606324"/>
              </a:xfrm>
              <a:prstGeom prst="rect">
                <a:avLst/>
              </a:prstGeom>
            </p:spPr>
          </p:pic>
          <p:pic>
            <p:nvPicPr>
              <p:cNvPr id="52" name="Picture 51" descr="8T6oeAeGc.jpg">
                <a:extLst>
                  <a:ext uri="{FF2B5EF4-FFF2-40B4-BE49-F238E27FC236}">
                    <a16:creationId xmlns:a16="http://schemas.microsoft.com/office/drawing/2014/main" id="{1A23AAB9-57DA-4244-B4B0-3B6944C49DA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lum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688">
                            <a14:foregroundMark x1="90375" y1="51250" x2="90688" y2="53167"/>
                            <a14:foregroundMark x1="75938" y1="74917" x2="77063" y2="75500"/>
                            <a14:foregroundMark x1="24375" y1="72833" x2="27187" y2="69500"/>
                            <a14:backgroundMark x1="78125" y1="71167" x2="80125" y2="67417"/>
                            <a14:backgroundMark x1="60125" y1="69500" x2="59938" y2="70333"/>
                            <a14:backgroundMark x1="55625" y1="72167" x2="54500" y2="69083"/>
                            <a14:backgroundMark x1="35563" y1="61833" x2="33063" y2="61667"/>
                            <a14:backgroundMark x1="30438" y1="50417" x2="30438" y2="50417"/>
                            <a14:backgroundMark x1="49063" y1="46500" x2="49063" y2="46500"/>
                            <a14:backgroundMark x1="52688" y1="43000" x2="52688" y2="43000"/>
                            <a14:backgroundMark x1="48750" y1="64917" x2="48750" y2="64917"/>
                            <a14:backgroundMark x1="44563" y1="81083" x2="44563" y2="81083"/>
                            <a14:backgroundMark x1="81688" y1="46083" x2="81688" y2="46083"/>
                            <a14:backgroundMark x1="20375" y1="64917" x2="20375" y2="64917"/>
                            <a14:backgroundMark x1="31375" y1="56250" x2="31375" y2="56250"/>
                            <a14:backgroundMark x1="25313" y1="53583" x2="25313" y2="53583"/>
                            <a14:backgroundMark x1="31563" y1="57250" x2="31563" y2="57250"/>
                            <a14:backgroundMark x1="58938" y1="56167" x2="58562" y2="59250"/>
                            <a14:backgroundMark x1="73688" y1="51000" x2="78000" y2="53333"/>
                            <a14:backgroundMark x1="77188" y1="54000" x2="76375" y2="54000"/>
                            <a14:backgroundMark x1="77313" y1="60333" x2="78375" y2="62333"/>
                            <a14:backgroundMark x1="63125" y1="49500" x2="64313" y2="50583"/>
                          </a14:backgroundRemoval>
                        </a14:imgEffect>
                      </a14:imgLayer>
                    </a14:imgProps>
                  </a:ext>
                </a:extLst>
              </a:blip>
              <a:srcRect l="57119" t="48811" r="21276" b="14372"/>
              <a:stretch/>
            </p:blipFill>
            <p:spPr>
              <a:xfrm>
                <a:off x="8510015" y="382153"/>
                <a:ext cx="1619326" cy="2069702"/>
              </a:xfrm>
              <a:prstGeom prst="rect">
                <a:avLst/>
              </a:prstGeom>
            </p:spPr>
          </p:pic>
        </p:grpSp>
        <p:pic>
          <p:nvPicPr>
            <p:cNvPr id="50" name="Picture 49" descr="8T6oeAeGc.jpg">
              <a:extLst>
                <a:ext uri="{FF2B5EF4-FFF2-40B4-BE49-F238E27FC236}">
                  <a16:creationId xmlns:a16="http://schemas.microsoft.com/office/drawing/2014/main" id="{AB72B9E5-8968-4F94-AE67-6C591D87A0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foregroundMark x1="82500" y1="55083" x2="81313" y2="53667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82500" y1="43917" x2="81438" y2="47000"/>
                          <a14:backgroundMark x1="83188" y1="43417" x2="81563" y2="44167"/>
                          <a14:backgroundMark x1="81125" y1="43750" x2="81313" y2="48250"/>
                          <a14:backgroundMark x1="84125" y1="43750" x2="86125" y2="43250"/>
                        </a14:backgroundRemoval>
                      </a14:imgEffect>
                    </a14:imgLayer>
                  </a14:imgProps>
                </a:ext>
              </a:extLst>
            </a:blip>
            <a:srcRect l="80614" t="43231" r="8179" b="41646"/>
            <a:stretch/>
          </p:blipFill>
          <p:spPr>
            <a:xfrm rot="857139">
              <a:off x="9934778" y="963001"/>
              <a:ext cx="1098655" cy="1111893"/>
            </a:xfrm>
            <a:prstGeom prst="rect">
              <a:avLst/>
            </a:prstGeom>
          </p:spPr>
        </p:pic>
      </p:grpSp>
      <p:pic>
        <p:nvPicPr>
          <p:cNvPr id="53" name="Picture 8" descr="Uncle Bob - Cartoon, HD Png Download - 515x833(#1747073) - PngFind">
            <a:extLst>
              <a:ext uri="{FF2B5EF4-FFF2-40B4-BE49-F238E27FC236}">
                <a16:creationId xmlns:a16="http://schemas.microsoft.com/office/drawing/2014/main" id="{4F674180-6014-466F-9C34-69AE5E7D9C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314" b="89943" l="10000" r="90000">
                        <a14:foregroundMark x1="42976" y1="7314" x2="53810" y2="11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737" r="30519" b="47835"/>
          <a:stretch/>
        </p:blipFill>
        <p:spPr bwMode="auto">
          <a:xfrm>
            <a:off x="7909001" y="4130172"/>
            <a:ext cx="1619326" cy="235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E0A02EEC-87ED-4792-BFC2-74DD6DC38CFA}"/>
              </a:ext>
            </a:extLst>
          </p:cNvPr>
          <p:cNvGrpSpPr/>
          <p:nvPr/>
        </p:nvGrpSpPr>
        <p:grpSpPr>
          <a:xfrm>
            <a:off x="8907255" y="2026882"/>
            <a:ext cx="2626763" cy="2320629"/>
            <a:chOff x="5190846" y="4282397"/>
            <a:chExt cx="2626763" cy="2320629"/>
          </a:xfrm>
        </p:grpSpPr>
        <p:pic>
          <p:nvPicPr>
            <p:cNvPr id="55" name="Picture 54" descr="8T6oeAeGc.jpg">
              <a:extLst>
                <a:ext uri="{FF2B5EF4-FFF2-40B4-BE49-F238E27FC236}">
                  <a16:creationId xmlns:a16="http://schemas.microsoft.com/office/drawing/2014/main" id="{E185F554-63D2-4510-8A42-9513573D68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58938" y1="56167" x2="58562" y2="59250"/>
                          <a14:backgroundMark x1="73688" y1="51000" x2="78000" y2="53333"/>
                          <a14:backgroundMark x1="77188" y1="54000" x2="76375" y2="54000"/>
                          <a14:backgroundMark x1="77313" y1="60333" x2="78375" y2="62333"/>
                          <a14:backgroundMark x1="63125" y1="49500" x2="64313" y2="50583"/>
                        </a14:backgroundRemoval>
                      </a14:imgEffect>
                    </a14:imgLayer>
                  </a14:imgProps>
                </a:ext>
              </a:extLst>
            </a:blip>
            <a:srcRect l="57119" t="48811" r="21276" b="14372"/>
            <a:stretch/>
          </p:blipFill>
          <p:spPr>
            <a:xfrm rot="953668">
              <a:off x="6368022" y="4750272"/>
              <a:ext cx="1449587" cy="1852754"/>
            </a:xfrm>
            <a:prstGeom prst="rect">
              <a:avLst/>
            </a:prstGeom>
          </p:spPr>
        </p:pic>
        <p:pic>
          <p:nvPicPr>
            <p:cNvPr id="56" name="Picture 55" descr="8T6oeAeGc.jpg">
              <a:extLst>
                <a:ext uri="{FF2B5EF4-FFF2-40B4-BE49-F238E27FC236}">
                  <a16:creationId xmlns:a16="http://schemas.microsoft.com/office/drawing/2014/main" id="{952B62E5-FF5F-4F75-962D-DA539F7873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58938" y1="56167" x2="58562" y2="59250"/>
                          <a14:backgroundMark x1="73688" y1="51000" x2="78000" y2="53333"/>
                          <a14:backgroundMark x1="77188" y1="54000" x2="76375" y2="54000"/>
                          <a14:backgroundMark x1="77313" y1="60333" x2="78375" y2="62333"/>
                          <a14:backgroundMark x1="63125" y1="49500" x2="64313" y2="50583"/>
                        </a14:backgroundRemoval>
                      </a14:imgEffect>
                    </a14:imgLayer>
                  </a14:imgProps>
                </a:ext>
              </a:extLst>
            </a:blip>
            <a:srcRect l="57119" t="48811" r="21276" b="14372"/>
            <a:stretch/>
          </p:blipFill>
          <p:spPr>
            <a:xfrm flipH="1">
              <a:off x="5190846" y="4282397"/>
              <a:ext cx="1628749" cy="2236841"/>
            </a:xfrm>
            <a:prstGeom prst="rect">
              <a:avLst/>
            </a:prstGeom>
          </p:spPr>
        </p:pic>
      </p:grpSp>
      <p:pic>
        <p:nvPicPr>
          <p:cNvPr id="57" name="Picture 56" descr="8T6oeAeGc.jpg">
            <a:extLst>
              <a:ext uri="{FF2B5EF4-FFF2-40B4-BE49-F238E27FC236}">
                <a16:creationId xmlns:a16="http://schemas.microsoft.com/office/drawing/2014/main" id="{C9CDD6B1-7DEF-4371-80D0-C93F3FA5506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31375" y1="56250" x2="31375" y2="56250"/>
                        <a14:backgroundMark x1="25313" y1="53583" x2="25313" y2="53583"/>
                        <a14:backgroundMark x1="31563" y1="57250" x2="31563" y2="57250"/>
                        <a14:backgroundMark x1="86313" y1="45083" x2="86313" y2="45083"/>
                        <a14:backgroundMark x1="85625" y1="44583" x2="87875" y2="45083"/>
                        <a14:backgroundMark x1="84125" y1="45333" x2="87875" y2="45333"/>
                      </a14:backgroundRemoval>
                    </a14:imgEffect>
                  </a14:imgLayer>
                </a14:imgProps>
              </a:ext>
            </a:extLst>
          </a:blip>
          <a:srcRect l="67742" t="22347" r="10475" b="54609"/>
          <a:stretch/>
        </p:blipFill>
        <p:spPr>
          <a:xfrm>
            <a:off x="2109556" y="4893859"/>
            <a:ext cx="1973280" cy="1565580"/>
          </a:xfrm>
          <a:prstGeom prst="rect">
            <a:avLst/>
          </a:prstGeom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177C7C8A-5E84-4A63-BA0B-71A9E385FADB}"/>
              </a:ext>
            </a:extLst>
          </p:cNvPr>
          <p:cNvGrpSpPr/>
          <p:nvPr/>
        </p:nvGrpSpPr>
        <p:grpSpPr>
          <a:xfrm>
            <a:off x="825405" y="1853878"/>
            <a:ext cx="2688192" cy="1965500"/>
            <a:chOff x="831577" y="1883694"/>
            <a:chExt cx="2688192" cy="1965500"/>
          </a:xfrm>
        </p:grpSpPr>
        <p:pic>
          <p:nvPicPr>
            <p:cNvPr id="58" name="Picture 57" descr="8T6oeAeGc.jpg">
              <a:extLst>
                <a:ext uri="{FF2B5EF4-FFF2-40B4-BE49-F238E27FC236}">
                  <a16:creationId xmlns:a16="http://schemas.microsoft.com/office/drawing/2014/main" id="{A4694164-96D0-47C8-B626-701C4717F2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foregroundMark x1="31250" y1="54750" x2="32695" y2="53900"/>
                          <a14:foregroundMark x1="21250" y1="52833" x2="22625" y2="53167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25313" y1="53583" x2="25313" y2="53583"/>
                          <a14:backgroundMark x1="31563" y1="57250" x2="31563" y2="57250"/>
                          <a14:backgroundMark x1="21625" y1="56917" x2="19875" y2="56917"/>
                          <a14:backgroundMark x1="23563" y1="51750" x2="28375" y2="52833"/>
                          <a14:backgroundMark x1="20563" y1="60917" x2="21813" y2="59833"/>
                          <a14:backgroundMark x1="33563" y1="52083" x2="34500" y2="52083"/>
                          <a14:backgroundMark x1="30188" y1="52583" x2="31250" y2="52250"/>
                          <a14:backgroundMark x1="32875" y1="58417" x2="32313" y2="59667"/>
                        </a14:backgroundRemoval>
                      </a14:imgEffect>
                    </a14:imgLayer>
                  </a14:imgProps>
                </a:ext>
              </a:extLst>
            </a:blip>
            <a:srcRect l="19448" t="50409" r="64079" b="21726"/>
            <a:stretch/>
          </p:blipFill>
          <p:spPr>
            <a:xfrm>
              <a:off x="2073842" y="1883694"/>
              <a:ext cx="1445927" cy="1834421"/>
            </a:xfrm>
            <a:prstGeom prst="rect">
              <a:avLst/>
            </a:prstGeom>
          </p:spPr>
        </p:pic>
        <p:pic>
          <p:nvPicPr>
            <p:cNvPr id="59" name="Picture 10" descr="รูปลูกแมว PNG, ภาพลูกแมวPSD, ดาวน์โหลดฟรี | Pngtree">
              <a:extLst>
                <a:ext uri="{FF2B5EF4-FFF2-40B4-BE49-F238E27FC236}">
                  <a16:creationId xmlns:a16="http://schemas.microsoft.com/office/drawing/2014/main" id="{233E6197-01A4-4407-A2D1-5CE81F786F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8056" b="90000" l="10000" r="90000">
                          <a14:foregroundMark x1="75833" y1="8056" x2="76389" y2="225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577" y="1978118"/>
              <a:ext cx="1871076" cy="1871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3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1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5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9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7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1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5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6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1D169-51F0-44CA-86F6-E0194F7291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B4BADA-08DF-4D04-9691-6422CBBB02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A84020-012D-4187-A624-E8CC8E65D130}"/>
              </a:ext>
            </a:extLst>
          </p:cNvPr>
          <p:cNvSpPr/>
          <p:nvPr/>
        </p:nvSpPr>
        <p:spPr>
          <a:xfrm>
            <a:off x="163629" y="192505"/>
            <a:ext cx="11867950" cy="6535554"/>
          </a:xfrm>
          <a:prstGeom prst="rect">
            <a:avLst/>
          </a:prstGeom>
          <a:solidFill>
            <a:srgbClr val="FCE4E8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25F0C0-3D21-4F56-BB06-B73C345F49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0106" t="42385" r="32105" b="29404"/>
          <a:stretch/>
        </p:blipFill>
        <p:spPr>
          <a:xfrm>
            <a:off x="1193531" y="129941"/>
            <a:ext cx="10000650" cy="274608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003AB44-6D6D-4377-BD5F-8C324FBD4F62}"/>
              </a:ext>
            </a:extLst>
          </p:cNvPr>
          <p:cNvSpPr/>
          <p:nvPr/>
        </p:nvSpPr>
        <p:spPr>
          <a:xfrm>
            <a:off x="632139" y="2916252"/>
            <a:ext cx="3417154" cy="70788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000" b="1" dirty="0">
                <a:ln w="11430">
                  <a:solidFill>
                    <a:schemeClr val="tx1"/>
                  </a:solidFill>
                </a:ln>
              </a:rPr>
              <a:t>Ja/</a:t>
            </a:r>
            <a:r>
              <a:rPr lang="en-US" sz="4000" b="1" dirty="0" err="1">
                <a:ln w="11430">
                  <a:solidFill>
                    <a:schemeClr val="tx1"/>
                  </a:solidFill>
                </a:ln>
              </a:rPr>
              <a:t>Nein-Fragen</a:t>
            </a:r>
            <a:endParaRPr lang="en-US" sz="4000" b="1" dirty="0">
              <a:ln w="11430">
                <a:solidFill>
                  <a:schemeClr val="tx1"/>
                </a:solidFill>
              </a:ln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8BF7B4-2473-4250-9A97-29967B2B1878}"/>
              </a:ext>
            </a:extLst>
          </p:cNvPr>
          <p:cNvSpPr/>
          <p:nvPr/>
        </p:nvSpPr>
        <p:spPr>
          <a:xfrm>
            <a:off x="5603446" y="2894152"/>
            <a:ext cx="2238946" cy="70788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000" b="1" dirty="0">
                <a:ln w="11430">
                  <a:solidFill>
                    <a:schemeClr val="tx1"/>
                  </a:solidFill>
                </a:ln>
              </a:rPr>
              <a:t>W-</a:t>
            </a:r>
            <a:r>
              <a:rPr lang="en-US" sz="4000" b="1" dirty="0" err="1">
                <a:ln w="11430">
                  <a:solidFill>
                    <a:schemeClr val="tx1"/>
                  </a:solidFill>
                </a:ln>
              </a:rPr>
              <a:t>Fragen</a:t>
            </a:r>
            <a:endParaRPr lang="en-US" sz="4000" b="1" dirty="0">
              <a:ln w="11430">
                <a:solidFill>
                  <a:schemeClr val="tx1"/>
                </a:solidFill>
              </a:ln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2C39A62-54F4-4CA6-9BDD-89425F77BD8E}"/>
              </a:ext>
            </a:extLst>
          </p:cNvPr>
          <p:cNvSpPr/>
          <p:nvPr/>
        </p:nvSpPr>
        <p:spPr>
          <a:xfrm>
            <a:off x="66191" y="3032126"/>
            <a:ext cx="565948" cy="569912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Berlin Sans FB Demi" pitchFamily="34" charset="0"/>
              </a:rPr>
              <a:t>1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36CCD69-0766-40AC-9DE3-0DCB8A66FEC4}"/>
              </a:ext>
            </a:extLst>
          </p:cNvPr>
          <p:cNvSpPr/>
          <p:nvPr/>
        </p:nvSpPr>
        <p:spPr>
          <a:xfrm>
            <a:off x="5037498" y="2971006"/>
            <a:ext cx="565948" cy="569912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Berlin Sans FB Demi" pitchFamily="34" charset="0"/>
              </a:rPr>
              <a:t>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605CE5-7902-477D-A940-A4E239B6FB83}"/>
              </a:ext>
            </a:extLst>
          </p:cNvPr>
          <p:cNvSpPr/>
          <p:nvPr/>
        </p:nvSpPr>
        <p:spPr>
          <a:xfrm>
            <a:off x="9714887" y="2825331"/>
            <a:ext cx="2206951" cy="70788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000" b="1" dirty="0" err="1">
                <a:ln w="11430">
                  <a:solidFill>
                    <a:schemeClr val="tx1"/>
                  </a:solidFill>
                </a:ln>
              </a:rPr>
              <a:t>Aussagen</a:t>
            </a:r>
            <a:endParaRPr lang="en-US" sz="4000" b="1" dirty="0">
              <a:ln w="11430">
                <a:solidFill>
                  <a:schemeClr val="tx1"/>
                </a:solidFill>
              </a:ln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66A65E7-65E4-4ADB-B341-EDE9FC8479C2}"/>
              </a:ext>
            </a:extLst>
          </p:cNvPr>
          <p:cNvSpPr/>
          <p:nvPr/>
        </p:nvSpPr>
        <p:spPr>
          <a:xfrm>
            <a:off x="9132941" y="2902185"/>
            <a:ext cx="565948" cy="569912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Berlin Sans FB Demi" pitchFamily="34" charset="0"/>
              </a:rPr>
              <a:t>2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4A2CA6B-649C-4049-B68C-057536F1AA54}"/>
              </a:ext>
            </a:extLst>
          </p:cNvPr>
          <p:cNvCxnSpPr/>
          <p:nvPr/>
        </p:nvCxnSpPr>
        <p:spPr>
          <a:xfrm>
            <a:off x="4422913" y="3240157"/>
            <a:ext cx="0" cy="3617843"/>
          </a:xfrm>
          <a:prstGeom prst="line">
            <a:avLst/>
          </a:prstGeom>
          <a:ln w="76200">
            <a:solidFill>
              <a:srgbClr val="FF6699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972388A-4943-4BC8-993B-B07322A24052}"/>
              </a:ext>
            </a:extLst>
          </p:cNvPr>
          <p:cNvCxnSpPr/>
          <p:nvPr/>
        </p:nvCxnSpPr>
        <p:spPr>
          <a:xfrm>
            <a:off x="8481391" y="3240157"/>
            <a:ext cx="0" cy="3617843"/>
          </a:xfrm>
          <a:prstGeom prst="line">
            <a:avLst/>
          </a:prstGeom>
          <a:ln w="19050">
            <a:solidFill>
              <a:srgbClr val="FF6699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361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1D169-51F0-44CA-86F6-E0194F7291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B4BADA-08DF-4D04-9691-6422CBBB02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A84020-012D-4187-A624-E8CC8E65D130}"/>
              </a:ext>
            </a:extLst>
          </p:cNvPr>
          <p:cNvSpPr/>
          <p:nvPr/>
        </p:nvSpPr>
        <p:spPr>
          <a:xfrm>
            <a:off x="163629" y="192505"/>
            <a:ext cx="11867950" cy="6535554"/>
          </a:xfrm>
          <a:prstGeom prst="rect">
            <a:avLst/>
          </a:prstGeom>
          <a:solidFill>
            <a:srgbClr val="FCE4E8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C32A4A-051A-48DD-AC69-2308103831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994" t="42464" r="2174" b="19855"/>
          <a:stretch/>
        </p:blipFill>
        <p:spPr>
          <a:xfrm>
            <a:off x="160420" y="1600200"/>
            <a:ext cx="11867951" cy="324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009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19CB1-4D1E-4E65-AE1A-F0684E872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FFD01-3272-4D47-AA60-5C548F25BC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DBC16D2-E19A-4B20-BA11-9D4A261E44C2}"/>
              </a:ext>
            </a:extLst>
          </p:cNvPr>
          <p:cNvSpPr/>
          <p:nvPr/>
        </p:nvSpPr>
        <p:spPr>
          <a:xfrm>
            <a:off x="163629" y="192505"/>
            <a:ext cx="11867950" cy="6535554"/>
          </a:xfrm>
          <a:prstGeom prst="rect">
            <a:avLst/>
          </a:prstGeom>
          <a:solidFill>
            <a:srgbClr val="FCE4E8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1905E3-DF31-40BF-A3B1-658E3608A4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6604" t="40725" r="10733" b="29999"/>
          <a:stretch/>
        </p:blipFill>
        <p:spPr>
          <a:xfrm>
            <a:off x="1" y="1585439"/>
            <a:ext cx="12368462" cy="305393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FC703AB-E237-4FFC-9BC1-9ED4CA2F430A}"/>
              </a:ext>
            </a:extLst>
          </p:cNvPr>
          <p:cNvSpPr/>
          <p:nvPr/>
        </p:nvSpPr>
        <p:spPr>
          <a:xfrm>
            <a:off x="160421" y="770859"/>
            <a:ext cx="3417154" cy="70788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000" b="1" dirty="0">
                <a:ln w="11430">
                  <a:solidFill>
                    <a:schemeClr val="tx1"/>
                  </a:solidFill>
                </a:ln>
              </a:rPr>
              <a:t>Ja/</a:t>
            </a:r>
            <a:r>
              <a:rPr lang="en-US" sz="4000" b="1" dirty="0" err="1">
                <a:ln w="11430">
                  <a:solidFill>
                    <a:schemeClr val="tx1"/>
                  </a:solidFill>
                </a:ln>
              </a:rPr>
              <a:t>Nein-Fragen</a:t>
            </a:r>
            <a:endParaRPr lang="en-US" sz="4000" b="1" dirty="0">
              <a:ln w="11430">
                <a:solidFill>
                  <a:schemeClr val="tx1"/>
                </a:solidFill>
              </a:ln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21AF31-8DCE-4BCB-9825-5C2517C4A443}"/>
              </a:ext>
            </a:extLst>
          </p:cNvPr>
          <p:cNvSpPr/>
          <p:nvPr/>
        </p:nvSpPr>
        <p:spPr>
          <a:xfrm>
            <a:off x="3647476" y="786127"/>
            <a:ext cx="2238946" cy="70788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000" b="1" dirty="0">
                <a:ln w="11430">
                  <a:solidFill>
                    <a:schemeClr val="tx1"/>
                  </a:solidFill>
                </a:ln>
              </a:rPr>
              <a:t>W-</a:t>
            </a:r>
            <a:r>
              <a:rPr lang="en-US" sz="4000" b="1" dirty="0" err="1">
                <a:ln w="11430">
                  <a:solidFill>
                    <a:schemeClr val="tx1"/>
                  </a:solidFill>
                </a:ln>
              </a:rPr>
              <a:t>Fragen</a:t>
            </a:r>
            <a:endParaRPr lang="en-US" sz="4000" b="1" dirty="0">
              <a:ln w="11430"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121492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50</Words>
  <Application>Microsoft Office PowerPoint</Application>
  <PresentationFormat>แบบจอกว้าง</PresentationFormat>
  <Paragraphs>25</Paragraphs>
  <Slides>8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8</vt:i4>
      </vt:variant>
    </vt:vector>
  </HeadingPairs>
  <TitlesOfParts>
    <vt:vector size="13" baseType="lpstr">
      <vt:lpstr>Arial</vt:lpstr>
      <vt:lpstr>Berlin Sans FB Demi</vt:lpstr>
      <vt:lpstr>Calibri</vt:lpstr>
      <vt:lpstr>Calibri Light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PimPat</cp:lastModifiedBy>
  <cp:revision>2</cp:revision>
  <dcterms:created xsi:type="dcterms:W3CDTF">2022-03-14T07:20:25Z</dcterms:created>
  <dcterms:modified xsi:type="dcterms:W3CDTF">2022-03-15T03:46:22Z</dcterms:modified>
</cp:coreProperties>
</file>